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12" r:id="rId1"/>
  </p:sldMasterIdLst>
  <p:notesMasterIdLst>
    <p:notesMasterId r:id="rId10"/>
  </p:notesMasterIdLst>
  <p:handoutMasterIdLst>
    <p:handoutMasterId r:id="rId11"/>
  </p:handoutMasterIdLst>
  <p:sldIdLst>
    <p:sldId id="359" r:id="rId2"/>
    <p:sldId id="482" r:id="rId3"/>
    <p:sldId id="416" r:id="rId4"/>
    <p:sldId id="381" r:id="rId5"/>
    <p:sldId id="357" r:id="rId6"/>
    <p:sldId id="483" r:id="rId7"/>
    <p:sldId id="438" r:id="rId8"/>
    <p:sldId id="39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C07"/>
    <a:srgbClr val="445D8D"/>
    <a:srgbClr val="7C6962"/>
    <a:srgbClr val="954850"/>
    <a:srgbClr val="FBE6E8"/>
    <a:srgbClr val="00E085"/>
    <a:srgbClr val="FFCC00"/>
    <a:srgbClr val="CC9900"/>
    <a:srgbClr val="00C45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0" autoAdjust="0"/>
    <p:restoredTop sz="92948" autoAdjust="0"/>
  </p:normalViewPr>
  <p:slideViewPr>
    <p:cSldViewPr snapToGrid="0" snapToObjects="1">
      <p:cViewPr varScale="1">
        <p:scale>
          <a:sx n="64" d="100"/>
          <a:sy n="64" d="100"/>
        </p:scale>
        <p:origin x="1004" y="40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FCC09-B98A-4BC9-A6FC-28886B73CA4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FD4B2B6-98D5-4551-9E9F-BD3364714313}">
      <dgm:prSet phldrT="[文本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altLang="zh-CN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Managing   </a:t>
          </a:r>
          <a:r>
            <a:rPr lang="en-US" altLang="zh-CN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altLang="zh-CN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-branding</a:t>
          </a:r>
          <a:endParaRPr lang="zh-CN" alt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37E8F-7A76-47B8-8004-96DD376FA85B}" type="parTrans" cxnId="{04040896-5428-4F8E-B273-95BC0D2ED1F1}">
      <dgm:prSet/>
      <dgm:spPr/>
      <dgm:t>
        <a:bodyPr/>
        <a:lstStyle/>
        <a:p>
          <a:endParaRPr lang="zh-CN" altLang="en-US"/>
        </a:p>
      </dgm:t>
    </dgm:pt>
    <dgm:pt modelId="{CC38EF1E-DFD9-4A2E-84C2-0BD1C4C40E30}" type="sibTrans" cxnId="{04040896-5428-4F8E-B273-95BC0D2ED1F1}">
      <dgm:prSet/>
      <dgm:spPr/>
      <dgm:t>
        <a:bodyPr/>
        <a:lstStyle/>
        <a:p>
          <a:endParaRPr lang="zh-CN" altLang="en-US"/>
        </a:p>
      </dgm:t>
    </dgm:pt>
    <dgm:pt modelId="{55247867-CB9F-41C2-8D31-8B0AEAD32D7A}">
      <dgm:prSet phldrT="[文本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Understanding customers</a:t>
          </a:r>
          <a:endParaRPr lang="zh-CN" alt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389B6-D6EA-4698-B190-625EBB1DE9AF}" type="parTrans" cxnId="{DFDB242F-A9CC-46CB-BDE6-DC442E1DC527}">
      <dgm:prSet/>
      <dgm:spPr/>
      <dgm:t>
        <a:bodyPr/>
        <a:lstStyle/>
        <a:p>
          <a:endParaRPr lang="zh-CN" altLang="en-US"/>
        </a:p>
      </dgm:t>
    </dgm:pt>
    <dgm:pt modelId="{79718F9C-09C3-40AD-A8ED-933C85E0BDD7}" type="sibTrans" cxnId="{DFDB242F-A9CC-46CB-BDE6-DC442E1DC527}">
      <dgm:prSet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9A211D99-A011-49F3-B2FC-BEB94BC7EA8B}">
      <dgm:prSet phldrT="[文本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Interactivity </a:t>
          </a:r>
          <a:endParaRPr lang="zh-CN" alt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8D4F1-B6FC-4673-80D2-72E0CF94DA4D}" type="parTrans" cxnId="{DBCFEE6B-30DA-41BD-B2D1-B2FA353C6AC9}">
      <dgm:prSet/>
      <dgm:spPr/>
      <dgm:t>
        <a:bodyPr/>
        <a:lstStyle/>
        <a:p>
          <a:endParaRPr lang="zh-CN" altLang="en-US"/>
        </a:p>
      </dgm:t>
    </dgm:pt>
    <dgm:pt modelId="{30C36FB6-F19F-4CF4-A025-1F16C32B3144}" type="sibTrans" cxnId="{DBCFEE6B-30DA-41BD-B2D1-B2FA353C6AC9}">
      <dgm:prSet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9A921CA8-5848-44E5-9EC4-8F46E6D33FDB}">
      <dgm:prSet phldrT="[文本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Content </a:t>
          </a:r>
          <a:endParaRPr lang="zh-CN" alt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E59D9-339F-4A97-93FA-51EA2152C479}" type="parTrans" cxnId="{10C270B1-61C1-4F48-96FC-A0919DDB35D5}">
      <dgm:prSet/>
      <dgm:spPr/>
      <dgm:t>
        <a:bodyPr/>
        <a:lstStyle/>
        <a:p>
          <a:endParaRPr lang="zh-CN" altLang="en-US"/>
        </a:p>
      </dgm:t>
    </dgm:pt>
    <dgm:pt modelId="{E3515278-738A-4434-8BEF-5F5718310985}" type="sibTrans" cxnId="{10C270B1-61C1-4F48-96FC-A0919DDB35D5}">
      <dgm:prSet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D8C66D9E-4A04-4C8A-B236-27FE1DE4F239}">
      <dgm:prSet phldrT="[文本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Marketing communication</a:t>
          </a:r>
          <a:endParaRPr lang="zh-CN" alt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1A4A46-D912-4262-BC5F-FBBD6AC32701}" type="parTrans" cxnId="{DAD63992-9D06-4D0C-95C2-5566FA1FDDEA}">
      <dgm:prSet/>
      <dgm:spPr/>
      <dgm:t>
        <a:bodyPr/>
        <a:lstStyle/>
        <a:p>
          <a:endParaRPr lang="zh-CN" altLang="en-US"/>
        </a:p>
      </dgm:t>
    </dgm:pt>
    <dgm:pt modelId="{73D6550E-782D-4BBE-B604-04029A4AF101}" type="sibTrans" cxnId="{DAD63992-9D06-4D0C-95C2-5566FA1FDDEA}">
      <dgm:prSet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819FC61E-A05B-43D1-B204-387CDD18895D}" type="pres">
      <dgm:prSet presAssocID="{770FCC09-B98A-4BC9-A6FC-28886B73CA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E36FE37-8D8A-4460-8F2B-AB4DA24CD469}" type="pres">
      <dgm:prSet presAssocID="{3FD4B2B6-98D5-4551-9E9F-BD3364714313}" presName="centerShape" presStyleLbl="node0" presStyleIdx="0" presStyleCnt="1" custScaleX="96544" custScaleY="67817" custLinFactNeighborX="1292"/>
      <dgm:spPr/>
      <dgm:t>
        <a:bodyPr/>
        <a:lstStyle/>
        <a:p>
          <a:endParaRPr lang="zh-CN" altLang="en-US"/>
        </a:p>
      </dgm:t>
    </dgm:pt>
    <dgm:pt modelId="{4765224C-9F72-4B32-AADB-E028FDAC6E83}" type="pres">
      <dgm:prSet presAssocID="{55247867-CB9F-41C2-8D31-8B0AEAD32D7A}" presName="node" presStyleLbl="node1" presStyleIdx="0" presStyleCnt="4" custScaleX="116004" custScaleY="58239" custRadScaleRad="797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F3209B72-04E2-45A2-9307-39F8F65D5A4E}" type="pres">
      <dgm:prSet presAssocID="{55247867-CB9F-41C2-8D31-8B0AEAD32D7A}" presName="dummy" presStyleCnt="0"/>
      <dgm:spPr/>
      <dgm:t>
        <a:bodyPr/>
        <a:lstStyle/>
        <a:p>
          <a:endParaRPr lang="zh-CN" altLang="en-US"/>
        </a:p>
      </dgm:t>
    </dgm:pt>
    <dgm:pt modelId="{3D8F199C-19A6-45B1-90F6-9A0D50F6DC63}" type="pres">
      <dgm:prSet presAssocID="{79718F9C-09C3-40AD-A8ED-933C85E0BDD7}" presName="sibTrans" presStyleLbl="sibTrans2D1" presStyleIdx="0" presStyleCnt="4" custScaleX="94586" custScaleY="103281" custLinFactNeighborY="1349"/>
      <dgm:spPr/>
      <dgm:t>
        <a:bodyPr/>
        <a:lstStyle/>
        <a:p>
          <a:endParaRPr lang="zh-CN" altLang="en-US"/>
        </a:p>
      </dgm:t>
    </dgm:pt>
    <dgm:pt modelId="{E457F8C6-A369-43E7-A014-EA806569D574}" type="pres">
      <dgm:prSet presAssocID="{9A211D99-A011-49F3-B2FC-BEB94BC7EA8B}" presName="node" presStyleLbl="node1" presStyleIdx="1" presStyleCnt="4" custScaleX="97611" custScaleY="54998" custRadScaleRad="100027" custRadScaleInc="437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F236C325-BDB8-4121-A298-7702360DD0E0}" type="pres">
      <dgm:prSet presAssocID="{9A211D99-A011-49F3-B2FC-BEB94BC7EA8B}" presName="dummy" presStyleCnt="0"/>
      <dgm:spPr/>
      <dgm:t>
        <a:bodyPr/>
        <a:lstStyle/>
        <a:p>
          <a:endParaRPr lang="zh-CN" altLang="en-US"/>
        </a:p>
      </dgm:t>
    </dgm:pt>
    <dgm:pt modelId="{311A4AAB-2CB9-4B7F-979F-4736ABCA23B8}" type="pres">
      <dgm:prSet presAssocID="{30C36FB6-F19F-4CF4-A025-1F16C32B3144}" presName="sibTrans" presStyleLbl="sibTrans2D1" presStyleIdx="1" presStyleCnt="4" custScaleX="96081" custScaleY="102047" custLinFactNeighborX="-78"/>
      <dgm:spPr/>
      <dgm:t>
        <a:bodyPr/>
        <a:lstStyle/>
        <a:p>
          <a:endParaRPr lang="zh-CN" altLang="en-US"/>
        </a:p>
      </dgm:t>
    </dgm:pt>
    <dgm:pt modelId="{CE8E7578-ADEB-47D3-856C-D4C9B1D7ABFF}" type="pres">
      <dgm:prSet presAssocID="{9A921CA8-5848-44E5-9EC4-8F46E6D33FDB}" presName="node" presStyleLbl="node1" presStyleIdx="2" presStyleCnt="4" custScaleX="97611" custScaleY="56264" custRadScaleRad="79526" custRadScaleInc="-1102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33EB9EF1-415F-471E-87CC-57B83BCFFBEE}" type="pres">
      <dgm:prSet presAssocID="{9A921CA8-5848-44E5-9EC4-8F46E6D33FDB}" presName="dummy" presStyleCnt="0"/>
      <dgm:spPr/>
      <dgm:t>
        <a:bodyPr/>
        <a:lstStyle/>
        <a:p>
          <a:endParaRPr lang="zh-CN" altLang="en-US"/>
        </a:p>
      </dgm:t>
    </dgm:pt>
    <dgm:pt modelId="{D003F265-92EC-4401-884B-BE4910D5FC29}" type="pres">
      <dgm:prSet presAssocID="{E3515278-738A-4434-8BEF-5F5718310985}" presName="sibTrans" presStyleLbl="sibTrans2D1" presStyleIdx="2" presStyleCnt="4" custScaleX="91063" custScaleY="100489"/>
      <dgm:spPr/>
      <dgm:t>
        <a:bodyPr/>
        <a:lstStyle/>
        <a:p>
          <a:endParaRPr lang="zh-CN" altLang="en-US"/>
        </a:p>
      </dgm:t>
    </dgm:pt>
    <dgm:pt modelId="{5B0ACD51-6FCB-4008-80D8-39D569BED5C9}" type="pres">
      <dgm:prSet presAssocID="{D8C66D9E-4A04-4C8A-B236-27FE1DE4F239}" presName="node" presStyleLbl="node1" presStyleIdx="3" presStyleCnt="4" custScaleX="116736" custScaleY="55333" custRadScaleRad="97755" custRadScaleInc="-597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113C93D2-E81E-4101-8AD0-D230111A2055}" type="pres">
      <dgm:prSet presAssocID="{D8C66D9E-4A04-4C8A-B236-27FE1DE4F239}" presName="dummy" presStyleCnt="0"/>
      <dgm:spPr/>
      <dgm:t>
        <a:bodyPr/>
        <a:lstStyle/>
        <a:p>
          <a:endParaRPr lang="zh-CN" altLang="en-US"/>
        </a:p>
      </dgm:t>
    </dgm:pt>
    <dgm:pt modelId="{1493447E-E931-43F9-B5F3-D62747FB9B39}" type="pres">
      <dgm:prSet presAssocID="{73D6550E-782D-4BBE-B604-04029A4AF101}" presName="sibTrans" presStyleLbl="sibTrans2D1" presStyleIdx="3" presStyleCnt="4" custScaleX="90369" custScaleY="99837"/>
      <dgm:spPr/>
      <dgm:t>
        <a:bodyPr/>
        <a:lstStyle/>
        <a:p>
          <a:endParaRPr lang="zh-CN" altLang="en-US"/>
        </a:p>
      </dgm:t>
    </dgm:pt>
  </dgm:ptLst>
  <dgm:cxnLst>
    <dgm:cxn modelId="{B03630D5-5FD3-44D3-8BE9-DAC3FA557FE7}" type="presOf" srcId="{E3515278-738A-4434-8BEF-5F5718310985}" destId="{D003F265-92EC-4401-884B-BE4910D5FC29}" srcOrd="0" destOrd="0" presId="urn:microsoft.com/office/officeart/2005/8/layout/radial6"/>
    <dgm:cxn modelId="{DAD63992-9D06-4D0C-95C2-5566FA1FDDEA}" srcId="{3FD4B2B6-98D5-4551-9E9F-BD3364714313}" destId="{D8C66D9E-4A04-4C8A-B236-27FE1DE4F239}" srcOrd="3" destOrd="0" parTransId="{801A4A46-D912-4262-BC5F-FBBD6AC32701}" sibTransId="{73D6550E-782D-4BBE-B604-04029A4AF101}"/>
    <dgm:cxn modelId="{75FB821A-56B6-4345-84DC-BBD86E2ABC58}" type="presOf" srcId="{D8C66D9E-4A04-4C8A-B236-27FE1DE4F239}" destId="{5B0ACD51-6FCB-4008-80D8-39D569BED5C9}" srcOrd="0" destOrd="0" presId="urn:microsoft.com/office/officeart/2005/8/layout/radial6"/>
    <dgm:cxn modelId="{DFDB242F-A9CC-46CB-BDE6-DC442E1DC527}" srcId="{3FD4B2B6-98D5-4551-9E9F-BD3364714313}" destId="{55247867-CB9F-41C2-8D31-8B0AEAD32D7A}" srcOrd="0" destOrd="0" parTransId="{735389B6-D6EA-4698-B190-625EBB1DE9AF}" sibTransId="{79718F9C-09C3-40AD-A8ED-933C85E0BDD7}"/>
    <dgm:cxn modelId="{500933D1-C27C-4F5F-8510-42A2D78B434C}" type="presOf" srcId="{79718F9C-09C3-40AD-A8ED-933C85E0BDD7}" destId="{3D8F199C-19A6-45B1-90F6-9A0D50F6DC63}" srcOrd="0" destOrd="0" presId="urn:microsoft.com/office/officeart/2005/8/layout/radial6"/>
    <dgm:cxn modelId="{5215EF81-EE53-47D7-A8B4-F6941A7D5327}" type="presOf" srcId="{9A211D99-A011-49F3-B2FC-BEB94BC7EA8B}" destId="{E457F8C6-A369-43E7-A014-EA806569D574}" srcOrd="0" destOrd="0" presId="urn:microsoft.com/office/officeart/2005/8/layout/radial6"/>
    <dgm:cxn modelId="{F90D91F0-5A0D-496B-A664-ADAEFCA989FF}" type="presOf" srcId="{55247867-CB9F-41C2-8D31-8B0AEAD32D7A}" destId="{4765224C-9F72-4B32-AADB-E028FDAC6E83}" srcOrd="0" destOrd="0" presId="urn:microsoft.com/office/officeart/2005/8/layout/radial6"/>
    <dgm:cxn modelId="{04040896-5428-4F8E-B273-95BC0D2ED1F1}" srcId="{770FCC09-B98A-4BC9-A6FC-28886B73CA46}" destId="{3FD4B2B6-98D5-4551-9E9F-BD3364714313}" srcOrd="0" destOrd="0" parTransId="{42337E8F-7A76-47B8-8004-96DD376FA85B}" sibTransId="{CC38EF1E-DFD9-4A2E-84C2-0BD1C4C40E30}"/>
    <dgm:cxn modelId="{FB9876D4-DB5B-4404-9DB6-A328E5FC4F89}" type="presOf" srcId="{3FD4B2B6-98D5-4551-9E9F-BD3364714313}" destId="{8E36FE37-8D8A-4460-8F2B-AB4DA24CD469}" srcOrd="0" destOrd="0" presId="urn:microsoft.com/office/officeart/2005/8/layout/radial6"/>
    <dgm:cxn modelId="{0AB6CE12-70B6-49B0-80CE-C610A1F27F13}" type="presOf" srcId="{9A921CA8-5848-44E5-9EC4-8F46E6D33FDB}" destId="{CE8E7578-ADEB-47D3-856C-D4C9B1D7ABFF}" srcOrd="0" destOrd="0" presId="urn:microsoft.com/office/officeart/2005/8/layout/radial6"/>
    <dgm:cxn modelId="{EE16463C-7750-4952-BA03-3767C43F16EA}" type="presOf" srcId="{770FCC09-B98A-4BC9-A6FC-28886B73CA46}" destId="{819FC61E-A05B-43D1-B204-387CDD18895D}" srcOrd="0" destOrd="0" presId="urn:microsoft.com/office/officeart/2005/8/layout/radial6"/>
    <dgm:cxn modelId="{DBCFEE6B-30DA-41BD-B2D1-B2FA353C6AC9}" srcId="{3FD4B2B6-98D5-4551-9E9F-BD3364714313}" destId="{9A211D99-A011-49F3-B2FC-BEB94BC7EA8B}" srcOrd="1" destOrd="0" parTransId="{F088D4F1-B6FC-4673-80D2-72E0CF94DA4D}" sibTransId="{30C36FB6-F19F-4CF4-A025-1F16C32B3144}"/>
    <dgm:cxn modelId="{A896BD2D-4852-48F9-9EE2-ACC9E9C11CFD}" type="presOf" srcId="{73D6550E-782D-4BBE-B604-04029A4AF101}" destId="{1493447E-E931-43F9-B5F3-D62747FB9B39}" srcOrd="0" destOrd="0" presId="urn:microsoft.com/office/officeart/2005/8/layout/radial6"/>
    <dgm:cxn modelId="{10C270B1-61C1-4F48-96FC-A0919DDB35D5}" srcId="{3FD4B2B6-98D5-4551-9E9F-BD3364714313}" destId="{9A921CA8-5848-44E5-9EC4-8F46E6D33FDB}" srcOrd="2" destOrd="0" parTransId="{D5BE59D9-339F-4A97-93FA-51EA2152C479}" sibTransId="{E3515278-738A-4434-8BEF-5F5718310985}"/>
    <dgm:cxn modelId="{D7A0F0B7-D1AE-4D8C-B66B-4D3BAFC61664}" type="presOf" srcId="{30C36FB6-F19F-4CF4-A025-1F16C32B3144}" destId="{311A4AAB-2CB9-4B7F-979F-4736ABCA23B8}" srcOrd="0" destOrd="0" presId="urn:microsoft.com/office/officeart/2005/8/layout/radial6"/>
    <dgm:cxn modelId="{291BE9C2-CB87-450A-977F-6CAA0CE9CA2C}" type="presParOf" srcId="{819FC61E-A05B-43D1-B204-387CDD18895D}" destId="{8E36FE37-8D8A-4460-8F2B-AB4DA24CD469}" srcOrd="0" destOrd="0" presId="urn:microsoft.com/office/officeart/2005/8/layout/radial6"/>
    <dgm:cxn modelId="{FBF0EF59-271F-49E0-B715-119F5A825CF6}" type="presParOf" srcId="{819FC61E-A05B-43D1-B204-387CDD18895D}" destId="{4765224C-9F72-4B32-AADB-E028FDAC6E83}" srcOrd="1" destOrd="0" presId="urn:microsoft.com/office/officeart/2005/8/layout/radial6"/>
    <dgm:cxn modelId="{751B3E0C-41B2-477F-86FA-5D31C0C29C7C}" type="presParOf" srcId="{819FC61E-A05B-43D1-B204-387CDD18895D}" destId="{F3209B72-04E2-45A2-9307-39F8F65D5A4E}" srcOrd="2" destOrd="0" presId="urn:microsoft.com/office/officeart/2005/8/layout/radial6"/>
    <dgm:cxn modelId="{0333AFAB-EF84-40CF-B6EB-7438FE7CA08A}" type="presParOf" srcId="{819FC61E-A05B-43D1-B204-387CDD18895D}" destId="{3D8F199C-19A6-45B1-90F6-9A0D50F6DC63}" srcOrd="3" destOrd="0" presId="urn:microsoft.com/office/officeart/2005/8/layout/radial6"/>
    <dgm:cxn modelId="{8C07D8D1-F13E-40D9-B22A-79010DD85C32}" type="presParOf" srcId="{819FC61E-A05B-43D1-B204-387CDD18895D}" destId="{E457F8C6-A369-43E7-A014-EA806569D574}" srcOrd="4" destOrd="0" presId="urn:microsoft.com/office/officeart/2005/8/layout/radial6"/>
    <dgm:cxn modelId="{2061FF1F-3B7C-4438-8AEC-F20ADE7F186C}" type="presParOf" srcId="{819FC61E-A05B-43D1-B204-387CDD18895D}" destId="{F236C325-BDB8-4121-A298-7702360DD0E0}" srcOrd="5" destOrd="0" presId="urn:microsoft.com/office/officeart/2005/8/layout/radial6"/>
    <dgm:cxn modelId="{4F0E9A6D-41EA-46FA-806D-6A4ECCF8DB57}" type="presParOf" srcId="{819FC61E-A05B-43D1-B204-387CDD18895D}" destId="{311A4AAB-2CB9-4B7F-979F-4736ABCA23B8}" srcOrd="6" destOrd="0" presId="urn:microsoft.com/office/officeart/2005/8/layout/radial6"/>
    <dgm:cxn modelId="{50B2F1A7-7E4A-4E99-98E1-2BD8011954E0}" type="presParOf" srcId="{819FC61E-A05B-43D1-B204-387CDD18895D}" destId="{CE8E7578-ADEB-47D3-856C-D4C9B1D7ABFF}" srcOrd="7" destOrd="0" presId="urn:microsoft.com/office/officeart/2005/8/layout/radial6"/>
    <dgm:cxn modelId="{92203F1A-D5DF-4CC5-9990-FDB915F5E9A4}" type="presParOf" srcId="{819FC61E-A05B-43D1-B204-387CDD18895D}" destId="{33EB9EF1-415F-471E-87CC-57B83BCFFBEE}" srcOrd="8" destOrd="0" presId="urn:microsoft.com/office/officeart/2005/8/layout/radial6"/>
    <dgm:cxn modelId="{BEF0DE2C-54CD-498D-95AA-F7FD9FB3D369}" type="presParOf" srcId="{819FC61E-A05B-43D1-B204-387CDD18895D}" destId="{D003F265-92EC-4401-884B-BE4910D5FC29}" srcOrd="9" destOrd="0" presId="urn:microsoft.com/office/officeart/2005/8/layout/radial6"/>
    <dgm:cxn modelId="{07F904FD-C211-4053-A8D7-0FD490624DB5}" type="presParOf" srcId="{819FC61E-A05B-43D1-B204-387CDD18895D}" destId="{5B0ACD51-6FCB-4008-80D8-39D569BED5C9}" srcOrd="10" destOrd="0" presId="urn:microsoft.com/office/officeart/2005/8/layout/radial6"/>
    <dgm:cxn modelId="{C5B82B28-91D3-41CF-9BFB-1E5942754C7D}" type="presParOf" srcId="{819FC61E-A05B-43D1-B204-387CDD18895D}" destId="{113C93D2-E81E-4101-8AD0-D230111A2055}" srcOrd="11" destOrd="0" presId="urn:microsoft.com/office/officeart/2005/8/layout/radial6"/>
    <dgm:cxn modelId="{84414AE8-A66C-4F56-9940-F5BE0984E6C7}" type="presParOf" srcId="{819FC61E-A05B-43D1-B204-387CDD18895D}" destId="{1493447E-E931-43F9-B5F3-D62747FB9B3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933E8-9281-43DD-A5AC-A44A7CED21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AAD66EF-9796-4D63-A3BF-DA40CDC369E4}">
      <dgm:prSet phldrT="[文本]" custT="1"/>
      <dgm:spPr/>
      <dgm:t>
        <a:bodyPr/>
        <a:lstStyle/>
        <a:p>
          <a:r>
            <a:rPr lang="en-US" altLang="zh-CN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 characteristics </a:t>
          </a:r>
          <a:endParaRPr lang="zh-CN" altLang="en-US" sz="1200" dirty="0"/>
        </a:p>
      </dgm:t>
    </dgm:pt>
    <dgm:pt modelId="{4BFC71E0-BCAC-4AF7-832C-C48ACF94ED3A}" type="parTrans" cxnId="{8B1A73E2-E8A5-491B-82B5-D7B232428236}">
      <dgm:prSet/>
      <dgm:spPr/>
      <dgm:t>
        <a:bodyPr/>
        <a:lstStyle/>
        <a:p>
          <a:endParaRPr lang="zh-CN" altLang="en-US"/>
        </a:p>
      </dgm:t>
    </dgm:pt>
    <dgm:pt modelId="{48C6759D-C3EA-488E-8050-7F17DC4EFEA8}" type="sibTrans" cxnId="{8B1A73E2-E8A5-491B-82B5-D7B232428236}">
      <dgm:prSet/>
      <dgm:spPr/>
      <dgm:t>
        <a:bodyPr/>
        <a:lstStyle/>
        <a:p>
          <a:endParaRPr lang="zh-CN" altLang="en-US"/>
        </a:p>
      </dgm:t>
    </dgm:pt>
    <dgm:pt modelId="{A43DAD37-99ED-437C-A919-C3BEA3469098}">
      <dgm:prSet phldrT="[文本]"/>
      <dgm:spPr/>
      <dgm:t>
        <a:bodyPr/>
        <a:lstStyle/>
        <a:p>
          <a:r>
            <a: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Small-and medium sized</a:t>
          </a:r>
          <a:endParaRPr lang="zh-CN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1813C-6919-4ED8-B91F-3A9AD341A62C}" type="parTrans" cxnId="{8D75D5DF-1E2F-4E33-9003-67561DBDE33A}">
      <dgm:prSet/>
      <dgm:spPr/>
      <dgm:t>
        <a:bodyPr/>
        <a:lstStyle/>
        <a:p>
          <a:endParaRPr lang="zh-CN" altLang="en-US"/>
        </a:p>
      </dgm:t>
    </dgm:pt>
    <dgm:pt modelId="{D902ED7C-92AD-40CB-81EE-DCBD4852AE5B}" type="sibTrans" cxnId="{8D75D5DF-1E2F-4E33-9003-67561DBDE33A}">
      <dgm:prSet/>
      <dgm:spPr/>
      <dgm:t>
        <a:bodyPr/>
        <a:lstStyle/>
        <a:p>
          <a:endParaRPr lang="zh-CN" altLang="en-US"/>
        </a:p>
      </dgm:t>
    </dgm:pt>
    <dgm:pt modelId="{036FC2D7-C0AB-46CD-B400-D38805207D2D}">
      <dgm:prSet phldrT="[文本]" custT="1"/>
      <dgm:spPr/>
      <dgm:t>
        <a:bodyPr/>
        <a:lstStyle/>
        <a:p>
          <a:r>
            <a:rPr lang="en-US" altLang="zh-CN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Author’s      expertise</a:t>
          </a:r>
          <a:endParaRPr lang="zh-CN" altLang="en-US" sz="1200" dirty="0"/>
        </a:p>
      </dgm:t>
    </dgm:pt>
    <dgm:pt modelId="{55A6B89D-14CE-4631-9D3E-8B45DF9ADE56}" type="parTrans" cxnId="{A4E3D15F-316B-4C1A-8392-6F5E7EC40536}">
      <dgm:prSet/>
      <dgm:spPr/>
      <dgm:t>
        <a:bodyPr/>
        <a:lstStyle/>
        <a:p>
          <a:endParaRPr lang="zh-CN" altLang="en-US"/>
        </a:p>
      </dgm:t>
    </dgm:pt>
    <dgm:pt modelId="{12A1F71E-A562-4318-BE1A-80CD7CE1C025}" type="sibTrans" cxnId="{A4E3D15F-316B-4C1A-8392-6F5E7EC40536}">
      <dgm:prSet/>
      <dgm:spPr/>
      <dgm:t>
        <a:bodyPr/>
        <a:lstStyle/>
        <a:p>
          <a:endParaRPr lang="zh-CN" altLang="en-US"/>
        </a:p>
      </dgm:t>
    </dgm:pt>
    <dgm:pt modelId="{11CBB535-EE34-4DC6-B166-62337108EC27}">
      <dgm:prSet phldrT="[文本]"/>
      <dgm:spPr/>
      <dgm:t>
        <a:bodyPr/>
        <a:lstStyle/>
        <a:p>
          <a:r>
            <a: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rPr>
            <a:t>Case familiarity </a:t>
          </a:r>
          <a:endParaRPr lang="zh-CN" altLang="en-US" dirty="0"/>
        </a:p>
      </dgm:t>
    </dgm:pt>
    <dgm:pt modelId="{862A7026-8E75-4FC4-B310-82F3AD481DCA}" type="parTrans" cxnId="{C1CCA36B-2834-42FB-AC26-9CA6AAFE5ED6}">
      <dgm:prSet/>
      <dgm:spPr/>
      <dgm:t>
        <a:bodyPr/>
        <a:lstStyle/>
        <a:p>
          <a:endParaRPr lang="zh-CN" altLang="en-US"/>
        </a:p>
      </dgm:t>
    </dgm:pt>
    <dgm:pt modelId="{BFE359AB-B1B3-4F80-AC5D-55DEF7D6F732}" type="sibTrans" cxnId="{C1CCA36B-2834-42FB-AC26-9CA6AAFE5ED6}">
      <dgm:prSet/>
      <dgm:spPr/>
      <dgm:t>
        <a:bodyPr/>
        <a:lstStyle/>
        <a:p>
          <a:endParaRPr lang="zh-CN" altLang="en-US"/>
        </a:p>
      </dgm:t>
    </dgm:pt>
    <dgm:pt modelId="{A92F82FA-134E-4E8D-BCE6-DD441130CF48}">
      <dgm:prSet phldrT="[文本]"/>
      <dgm:spPr/>
      <dgm:t>
        <a:bodyPr/>
        <a:lstStyle/>
        <a:p>
          <a:r>
            <a: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Information integration </a:t>
          </a:r>
          <a:endParaRPr lang="zh-CN" altLang="en-US" dirty="0"/>
        </a:p>
      </dgm:t>
    </dgm:pt>
    <dgm:pt modelId="{EAC0C040-00FB-4DEC-AAE6-4DCE194AF901}" type="parTrans" cxnId="{55B6C6BA-9A23-4D99-A60F-D5CC2DEC38A3}">
      <dgm:prSet/>
      <dgm:spPr/>
      <dgm:t>
        <a:bodyPr/>
        <a:lstStyle/>
        <a:p>
          <a:endParaRPr lang="zh-CN" altLang="en-US"/>
        </a:p>
      </dgm:t>
    </dgm:pt>
    <dgm:pt modelId="{3965E6EA-0726-4B2B-A910-1FA45862C47D}" type="sibTrans" cxnId="{55B6C6BA-9A23-4D99-A60F-D5CC2DEC38A3}">
      <dgm:prSet/>
      <dgm:spPr/>
      <dgm:t>
        <a:bodyPr/>
        <a:lstStyle/>
        <a:p>
          <a:endParaRPr lang="zh-CN" altLang="en-US"/>
        </a:p>
      </dgm:t>
    </dgm:pt>
    <dgm:pt modelId="{38C65A91-D7AD-4F59-AE00-2A871ACFD95D}">
      <dgm:prSet phldrT="[文本]" custT="1"/>
      <dgm:spPr/>
      <dgm:t>
        <a:bodyPr/>
        <a:lstStyle/>
        <a:p>
          <a:r>
            <a: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Enterprises  characteristics </a:t>
          </a:r>
          <a:endParaRPr lang="zh-CN" altLang="en-US" sz="1200" dirty="0"/>
        </a:p>
      </dgm:t>
    </dgm:pt>
    <dgm:pt modelId="{88F54000-BC0C-4C1F-9AAF-ED24B88F97E6}" type="parTrans" cxnId="{D6D3919C-3BC4-4D79-A55D-1B83740F9D38}">
      <dgm:prSet/>
      <dgm:spPr/>
      <dgm:t>
        <a:bodyPr/>
        <a:lstStyle/>
        <a:p>
          <a:endParaRPr lang="zh-CN" altLang="en-US"/>
        </a:p>
      </dgm:t>
    </dgm:pt>
    <dgm:pt modelId="{2782F084-5968-48AF-8D35-8868850E950A}" type="sibTrans" cxnId="{D6D3919C-3BC4-4D79-A55D-1B83740F9D38}">
      <dgm:prSet/>
      <dgm:spPr/>
      <dgm:t>
        <a:bodyPr/>
        <a:lstStyle/>
        <a:p>
          <a:endParaRPr lang="zh-CN" altLang="en-US"/>
        </a:p>
      </dgm:t>
    </dgm:pt>
    <dgm:pt modelId="{FC0C9796-7072-40B5-AF79-B81A7DE567CB}">
      <dgm:prSet phldrT="[文本]"/>
      <dgm:spPr/>
      <dgm:t>
        <a:bodyPr/>
        <a:lstStyle/>
        <a:p>
          <a:r>
            <a: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rPr>
            <a:t>Practical    function </a:t>
          </a:r>
          <a:endParaRPr lang="zh-CN" altLang="en-US" dirty="0"/>
        </a:p>
      </dgm:t>
    </dgm:pt>
    <dgm:pt modelId="{7CBE4427-5619-4B19-9B40-AF77CF2CC82B}" type="parTrans" cxnId="{49DD1DFE-6A73-4D43-817E-03919B771D13}">
      <dgm:prSet/>
      <dgm:spPr/>
      <dgm:t>
        <a:bodyPr/>
        <a:lstStyle/>
        <a:p>
          <a:endParaRPr lang="zh-CN" altLang="en-US"/>
        </a:p>
      </dgm:t>
    </dgm:pt>
    <dgm:pt modelId="{0A756D6D-B324-49D0-9685-D56DB6579AAC}" type="sibTrans" cxnId="{49DD1DFE-6A73-4D43-817E-03919B771D13}">
      <dgm:prSet/>
      <dgm:spPr/>
      <dgm:t>
        <a:bodyPr/>
        <a:lstStyle/>
        <a:p>
          <a:endParaRPr lang="zh-CN" altLang="en-US"/>
        </a:p>
      </dgm:t>
    </dgm:pt>
    <dgm:pt modelId="{3413F42C-D49C-4292-8981-E2415E42DD1D}">
      <dgm:prSet phldrT="[文本]"/>
      <dgm:spPr/>
      <dgm:t>
        <a:bodyPr/>
        <a:lstStyle/>
        <a:p>
          <a:r>
            <a: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Symbolic  meaning</a:t>
          </a:r>
          <a:endParaRPr lang="zh-CN" altLang="en-US" dirty="0"/>
        </a:p>
      </dgm:t>
    </dgm:pt>
    <dgm:pt modelId="{7633158F-3D97-4EB8-AEE3-1196E4C3DACD}" type="parTrans" cxnId="{D507CE9A-28F3-4C13-9DDC-E289F7E10BCC}">
      <dgm:prSet/>
      <dgm:spPr/>
      <dgm:t>
        <a:bodyPr/>
        <a:lstStyle/>
        <a:p>
          <a:endParaRPr lang="zh-CN" altLang="en-US"/>
        </a:p>
      </dgm:t>
    </dgm:pt>
    <dgm:pt modelId="{9E5A99A7-71C9-4677-AC8C-6A835F78BF6E}" type="sibTrans" cxnId="{D507CE9A-28F3-4C13-9DDC-E289F7E10BCC}">
      <dgm:prSet/>
      <dgm:spPr/>
      <dgm:t>
        <a:bodyPr/>
        <a:lstStyle/>
        <a:p>
          <a:endParaRPr lang="zh-CN" altLang="en-US"/>
        </a:p>
      </dgm:t>
    </dgm:pt>
    <dgm:pt modelId="{33A6B9DA-28EE-4C48-A743-23AE0172960A}">
      <dgm:prSet phldrT="[文本]"/>
      <dgm:spPr/>
      <dgm:t>
        <a:bodyPr/>
        <a:lstStyle/>
        <a:p>
          <a:r>
            <a: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rPr>
            <a:t>Online channel dependence</a:t>
          </a:r>
          <a:endParaRPr lang="zh-CN" altLang="en-US" dirty="0"/>
        </a:p>
      </dgm:t>
    </dgm:pt>
    <dgm:pt modelId="{4B96A2EE-F008-4CA2-BBE5-E8006366116D}" type="parTrans" cxnId="{43AEC9DD-F445-480E-88C1-5375842FBFE1}">
      <dgm:prSet/>
      <dgm:spPr/>
      <dgm:t>
        <a:bodyPr/>
        <a:lstStyle/>
        <a:p>
          <a:endParaRPr lang="zh-CN" altLang="en-US"/>
        </a:p>
      </dgm:t>
    </dgm:pt>
    <dgm:pt modelId="{30FE93B8-3FD6-4F95-AFDA-322655CCE75C}" type="sibTrans" cxnId="{43AEC9DD-F445-480E-88C1-5375842FBFE1}">
      <dgm:prSet/>
      <dgm:spPr/>
      <dgm:t>
        <a:bodyPr/>
        <a:lstStyle/>
        <a:p>
          <a:endParaRPr lang="zh-CN" altLang="en-US"/>
        </a:p>
      </dgm:t>
    </dgm:pt>
    <dgm:pt modelId="{08C221DF-5CA6-432E-BEAE-F664D8BF8251}">
      <dgm:prSet phldrT="[文本]"/>
      <dgm:spPr/>
      <dgm:t>
        <a:bodyPr/>
        <a:lstStyle/>
        <a:p>
          <a:r>
            <a: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rPr>
            <a:t>Interviewer qualification</a:t>
          </a:r>
          <a:endParaRPr lang="zh-CN" altLang="en-US" dirty="0"/>
        </a:p>
      </dgm:t>
    </dgm:pt>
    <dgm:pt modelId="{D4C05833-1097-4A02-8059-2E1DC4C2D110}" type="parTrans" cxnId="{B3890DB1-92EE-4805-B889-97563451F67F}">
      <dgm:prSet/>
      <dgm:spPr/>
      <dgm:t>
        <a:bodyPr/>
        <a:lstStyle/>
        <a:p>
          <a:endParaRPr lang="zh-CN" altLang="en-US"/>
        </a:p>
      </dgm:t>
    </dgm:pt>
    <dgm:pt modelId="{E4808824-4CF3-47AD-86EE-B6015C32661B}" type="sibTrans" cxnId="{B3890DB1-92EE-4805-B889-97563451F67F}">
      <dgm:prSet/>
      <dgm:spPr/>
      <dgm:t>
        <a:bodyPr/>
        <a:lstStyle/>
        <a:p>
          <a:endParaRPr lang="zh-CN" altLang="en-US"/>
        </a:p>
      </dgm:t>
    </dgm:pt>
    <dgm:pt modelId="{8E2B7BA6-5534-4741-95C4-343A8F6A8E31}" type="pres">
      <dgm:prSet presAssocID="{68D933E8-9281-43DD-A5AC-A44A7CED21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D5E1BAB-F374-4E4C-AAAE-18737EEBFF34}" type="pres">
      <dgm:prSet presAssocID="{EAAD66EF-9796-4D63-A3BF-DA40CDC369E4}" presName="root" presStyleCnt="0"/>
      <dgm:spPr/>
      <dgm:t>
        <a:bodyPr/>
        <a:lstStyle/>
        <a:p>
          <a:endParaRPr lang="zh-CN" altLang="en-US"/>
        </a:p>
      </dgm:t>
    </dgm:pt>
    <dgm:pt modelId="{D2D43717-2250-4030-B225-56A9A2D09BF9}" type="pres">
      <dgm:prSet presAssocID="{EAAD66EF-9796-4D63-A3BF-DA40CDC369E4}" presName="rootComposite" presStyleCnt="0"/>
      <dgm:spPr/>
      <dgm:t>
        <a:bodyPr/>
        <a:lstStyle/>
        <a:p>
          <a:endParaRPr lang="zh-CN" altLang="en-US"/>
        </a:p>
      </dgm:t>
    </dgm:pt>
    <dgm:pt modelId="{37FEE514-DD15-42E3-B014-84BF44625B2E}" type="pres">
      <dgm:prSet presAssocID="{EAAD66EF-9796-4D63-A3BF-DA40CDC369E4}" presName="rootText" presStyleLbl="node1" presStyleIdx="0" presStyleCnt="3" custScaleY="81696"/>
      <dgm:spPr/>
      <dgm:t>
        <a:bodyPr/>
        <a:lstStyle/>
        <a:p>
          <a:endParaRPr lang="zh-CN" altLang="en-US"/>
        </a:p>
      </dgm:t>
    </dgm:pt>
    <dgm:pt modelId="{D3B58125-297C-4B0D-A5A5-D71F09A3F1FF}" type="pres">
      <dgm:prSet presAssocID="{EAAD66EF-9796-4D63-A3BF-DA40CDC369E4}" presName="rootConnector" presStyleLbl="node1" presStyleIdx="0" presStyleCnt="3"/>
      <dgm:spPr/>
      <dgm:t>
        <a:bodyPr/>
        <a:lstStyle/>
        <a:p>
          <a:endParaRPr lang="zh-CN" altLang="en-US"/>
        </a:p>
      </dgm:t>
    </dgm:pt>
    <dgm:pt modelId="{47260A3B-D930-43A7-B33B-E75CBA861915}" type="pres">
      <dgm:prSet presAssocID="{EAAD66EF-9796-4D63-A3BF-DA40CDC369E4}" presName="childShape" presStyleCnt="0"/>
      <dgm:spPr/>
      <dgm:t>
        <a:bodyPr/>
        <a:lstStyle/>
        <a:p>
          <a:endParaRPr lang="zh-CN" altLang="en-US"/>
        </a:p>
      </dgm:t>
    </dgm:pt>
    <dgm:pt modelId="{351C37A5-0B70-4E75-A528-63C60EEA1208}" type="pres">
      <dgm:prSet presAssocID="{7CBE4427-5619-4B19-9B40-AF77CF2CC82B}" presName="Name13" presStyleLbl="parChTrans1D2" presStyleIdx="0" presStyleCnt="7"/>
      <dgm:spPr/>
      <dgm:t>
        <a:bodyPr/>
        <a:lstStyle/>
        <a:p>
          <a:endParaRPr lang="zh-CN" altLang="en-US"/>
        </a:p>
      </dgm:t>
    </dgm:pt>
    <dgm:pt modelId="{0560F707-CA11-47EB-90A0-3BA358E5E25A}" type="pres">
      <dgm:prSet presAssocID="{FC0C9796-7072-40B5-AF79-B81A7DE567CB}" presName="childText" presStyleLbl="bgAcc1" presStyleIdx="0" presStyleCnt="7" custScaleY="77036" custLinFactNeighborX="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E72B3-9237-4A21-B633-4C456AC4BBF2}" type="pres">
      <dgm:prSet presAssocID="{7633158F-3D97-4EB8-AEE3-1196E4C3DACD}" presName="Name13" presStyleLbl="parChTrans1D2" presStyleIdx="1" presStyleCnt="7"/>
      <dgm:spPr/>
      <dgm:t>
        <a:bodyPr/>
        <a:lstStyle/>
        <a:p>
          <a:endParaRPr lang="zh-CN" altLang="en-US"/>
        </a:p>
      </dgm:t>
    </dgm:pt>
    <dgm:pt modelId="{B1126F97-5FCA-4DB8-B97E-6775B7F8AF69}" type="pres">
      <dgm:prSet presAssocID="{3413F42C-D49C-4292-8981-E2415E42DD1D}" presName="childText" presStyleLbl="bgAcc1" presStyleIdx="1" presStyleCnt="7" custScaleY="77036" custLinFactNeighborX="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3C35D6-2C74-47F0-A10F-A7624BFD7DB8}" type="pres">
      <dgm:prSet presAssocID="{38C65A91-D7AD-4F59-AE00-2A871ACFD95D}" presName="root" presStyleCnt="0"/>
      <dgm:spPr/>
      <dgm:t>
        <a:bodyPr/>
        <a:lstStyle/>
        <a:p>
          <a:endParaRPr lang="zh-CN" altLang="en-US"/>
        </a:p>
      </dgm:t>
    </dgm:pt>
    <dgm:pt modelId="{C22686B9-8793-4DC4-B7E6-1489BD11BB41}" type="pres">
      <dgm:prSet presAssocID="{38C65A91-D7AD-4F59-AE00-2A871ACFD95D}" presName="rootComposite" presStyleCnt="0"/>
      <dgm:spPr/>
      <dgm:t>
        <a:bodyPr/>
        <a:lstStyle/>
        <a:p>
          <a:endParaRPr lang="zh-CN" altLang="en-US"/>
        </a:p>
      </dgm:t>
    </dgm:pt>
    <dgm:pt modelId="{2C270981-1B8A-49D6-B93F-9222CBC1EB2D}" type="pres">
      <dgm:prSet presAssocID="{38C65A91-D7AD-4F59-AE00-2A871ACFD95D}" presName="rootText" presStyleLbl="node1" presStyleIdx="1" presStyleCnt="3" custScaleY="81696"/>
      <dgm:spPr/>
      <dgm:t>
        <a:bodyPr/>
        <a:lstStyle/>
        <a:p>
          <a:endParaRPr lang="zh-CN" altLang="en-US"/>
        </a:p>
      </dgm:t>
    </dgm:pt>
    <dgm:pt modelId="{2C6445FC-FA99-4F45-88DC-E583E221DDFF}" type="pres">
      <dgm:prSet presAssocID="{38C65A91-D7AD-4F59-AE00-2A871ACFD95D}" presName="rootConnector" presStyleLbl="node1" presStyleIdx="1" presStyleCnt="3"/>
      <dgm:spPr/>
      <dgm:t>
        <a:bodyPr/>
        <a:lstStyle/>
        <a:p>
          <a:endParaRPr lang="zh-CN" altLang="en-US"/>
        </a:p>
      </dgm:t>
    </dgm:pt>
    <dgm:pt modelId="{81DB3EB1-B9C4-4CF0-8702-A60B23439EBC}" type="pres">
      <dgm:prSet presAssocID="{38C65A91-D7AD-4F59-AE00-2A871ACFD95D}" presName="childShape" presStyleCnt="0"/>
      <dgm:spPr/>
      <dgm:t>
        <a:bodyPr/>
        <a:lstStyle/>
        <a:p>
          <a:endParaRPr lang="zh-CN" altLang="en-US"/>
        </a:p>
      </dgm:t>
    </dgm:pt>
    <dgm:pt modelId="{3F81D9E1-4228-477A-8F73-71861D8185F1}" type="pres">
      <dgm:prSet presAssocID="{C411813C-6919-4ED8-B91F-3A9AD341A62C}" presName="Name13" presStyleLbl="parChTrans1D2" presStyleIdx="2" presStyleCnt="7"/>
      <dgm:spPr/>
      <dgm:t>
        <a:bodyPr/>
        <a:lstStyle/>
        <a:p>
          <a:endParaRPr lang="zh-CN" altLang="en-US"/>
        </a:p>
      </dgm:t>
    </dgm:pt>
    <dgm:pt modelId="{6E337D7B-B48A-4491-B4F9-0104BB6A5D5E}" type="pres">
      <dgm:prSet presAssocID="{A43DAD37-99ED-437C-A919-C3BEA3469098}" presName="childText" presStyleLbl="bgAcc1" presStyleIdx="2" presStyleCnt="7" custScaleY="77036" custLinFactNeighborX="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E494D3-D507-48B5-B4C6-22B43411DA55}" type="pres">
      <dgm:prSet presAssocID="{4B96A2EE-F008-4CA2-BBE5-E8006366116D}" presName="Name13" presStyleLbl="parChTrans1D2" presStyleIdx="3" presStyleCnt="7"/>
      <dgm:spPr/>
      <dgm:t>
        <a:bodyPr/>
        <a:lstStyle/>
        <a:p>
          <a:endParaRPr lang="zh-CN" altLang="en-US"/>
        </a:p>
      </dgm:t>
    </dgm:pt>
    <dgm:pt modelId="{22C7A51D-1DDB-45A1-9F68-6C2CB1724FB9}" type="pres">
      <dgm:prSet presAssocID="{33A6B9DA-28EE-4C48-A743-23AE0172960A}" presName="childText" presStyleLbl="bgAcc1" presStyleIdx="3" presStyleCnt="7" custScaleY="77036" custLinFactNeighborX="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422575-6A8E-439B-AA9E-A8EFC94FC73B}" type="pres">
      <dgm:prSet presAssocID="{036FC2D7-C0AB-46CD-B400-D38805207D2D}" presName="root" presStyleCnt="0"/>
      <dgm:spPr/>
      <dgm:t>
        <a:bodyPr/>
        <a:lstStyle/>
        <a:p>
          <a:endParaRPr lang="zh-CN" altLang="en-US"/>
        </a:p>
      </dgm:t>
    </dgm:pt>
    <dgm:pt modelId="{7D5C0B49-5147-498F-9F50-070D47419AD5}" type="pres">
      <dgm:prSet presAssocID="{036FC2D7-C0AB-46CD-B400-D38805207D2D}" presName="rootComposite" presStyleCnt="0"/>
      <dgm:spPr/>
      <dgm:t>
        <a:bodyPr/>
        <a:lstStyle/>
        <a:p>
          <a:endParaRPr lang="zh-CN" altLang="en-US"/>
        </a:p>
      </dgm:t>
    </dgm:pt>
    <dgm:pt modelId="{F3A5C637-1DDA-43DA-8DCC-13D556F1AA55}" type="pres">
      <dgm:prSet presAssocID="{036FC2D7-C0AB-46CD-B400-D38805207D2D}" presName="rootText" presStyleLbl="node1" presStyleIdx="2" presStyleCnt="3" custScaleY="81696"/>
      <dgm:spPr/>
      <dgm:t>
        <a:bodyPr/>
        <a:lstStyle/>
        <a:p>
          <a:endParaRPr lang="zh-CN" altLang="en-US"/>
        </a:p>
      </dgm:t>
    </dgm:pt>
    <dgm:pt modelId="{8C2A5AC1-A651-4CA8-8BB0-509512E5691F}" type="pres">
      <dgm:prSet presAssocID="{036FC2D7-C0AB-46CD-B400-D38805207D2D}" presName="rootConnector" presStyleLbl="node1" presStyleIdx="2" presStyleCnt="3"/>
      <dgm:spPr/>
      <dgm:t>
        <a:bodyPr/>
        <a:lstStyle/>
        <a:p>
          <a:endParaRPr lang="zh-CN" altLang="en-US"/>
        </a:p>
      </dgm:t>
    </dgm:pt>
    <dgm:pt modelId="{F843C919-A08D-4E68-93E1-92C473198841}" type="pres">
      <dgm:prSet presAssocID="{036FC2D7-C0AB-46CD-B400-D38805207D2D}" presName="childShape" presStyleCnt="0"/>
      <dgm:spPr/>
      <dgm:t>
        <a:bodyPr/>
        <a:lstStyle/>
        <a:p>
          <a:endParaRPr lang="zh-CN" altLang="en-US"/>
        </a:p>
      </dgm:t>
    </dgm:pt>
    <dgm:pt modelId="{6B719D60-E236-4FFF-9DAB-08F162A664A0}" type="pres">
      <dgm:prSet presAssocID="{862A7026-8E75-4FC4-B310-82F3AD481DCA}" presName="Name13" presStyleLbl="parChTrans1D2" presStyleIdx="4" presStyleCnt="7"/>
      <dgm:spPr/>
      <dgm:t>
        <a:bodyPr/>
        <a:lstStyle/>
        <a:p>
          <a:endParaRPr lang="zh-CN" altLang="en-US"/>
        </a:p>
      </dgm:t>
    </dgm:pt>
    <dgm:pt modelId="{D1AC3622-AE32-487D-88B8-F2A71BE4C7CD}" type="pres">
      <dgm:prSet presAssocID="{11CBB535-EE34-4DC6-B166-62337108EC27}" presName="childText" presStyleLbl="bgAcc1" presStyleIdx="4" presStyleCnt="7" custScaleY="770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3289DB-6F07-4F28-8110-375127AEFFC1}" type="pres">
      <dgm:prSet presAssocID="{EAC0C040-00FB-4DEC-AAE6-4DCE194AF901}" presName="Name13" presStyleLbl="parChTrans1D2" presStyleIdx="5" presStyleCnt="7"/>
      <dgm:spPr/>
      <dgm:t>
        <a:bodyPr/>
        <a:lstStyle/>
        <a:p>
          <a:endParaRPr lang="zh-CN" altLang="en-US"/>
        </a:p>
      </dgm:t>
    </dgm:pt>
    <dgm:pt modelId="{1C6E0CDF-A88C-4324-A194-323AD78C515F}" type="pres">
      <dgm:prSet presAssocID="{A92F82FA-134E-4E8D-BCE6-DD441130CF48}" presName="childText" presStyleLbl="bgAcc1" presStyleIdx="5" presStyleCnt="7" custScaleY="77036" custLinFactNeighborX="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8FFDC8-7A7A-4EC5-8A1C-DE882521CBBF}" type="pres">
      <dgm:prSet presAssocID="{D4C05833-1097-4A02-8059-2E1DC4C2D110}" presName="Name13" presStyleLbl="parChTrans1D2" presStyleIdx="6" presStyleCnt="7"/>
      <dgm:spPr/>
      <dgm:t>
        <a:bodyPr/>
        <a:lstStyle/>
        <a:p>
          <a:endParaRPr lang="zh-CN" altLang="en-US"/>
        </a:p>
      </dgm:t>
    </dgm:pt>
    <dgm:pt modelId="{70385A3D-955E-4692-82CE-76BFACC655B0}" type="pres">
      <dgm:prSet presAssocID="{08C221DF-5CA6-432E-BEAE-F664D8BF8251}" presName="childText" presStyleLbl="bgAcc1" presStyleIdx="6" presStyleCnt="7" custScaleY="77036" custLinFactNeighborX="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3A4A378-8DEC-4FDB-A2D3-33B3721FFEC0}" type="presOf" srcId="{EAC0C040-00FB-4DEC-AAE6-4DCE194AF901}" destId="{593289DB-6F07-4F28-8110-375127AEFFC1}" srcOrd="0" destOrd="0" presId="urn:microsoft.com/office/officeart/2005/8/layout/hierarchy3"/>
    <dgm:cxn modelId="{DBE0EE2A-2242-48DC-B96C-08F7CF833C26}" type="presOf" srcId="{FC0C9796-7072-40B5-AF79-B81A7DE567CB}" destId="{0560F707-CA11-47EB-90A0-3BA358E5E25A}" srcOrd="0" destOrd="0" presId="urn:microsoft.com/office/officeart/2005/8/layout/hierarchy3"/>
    <dgm:cxn modelId="{49DD1DFE-6A73-4D43-817E-03919B771D13}" srcId="{EAAD66EF-9796-4D63-A3BF-DA40CDC369E4}" destId="{FC0C9796-7072-40B5-AF79-B81A7DE567CB}" srcOrd="0" destOrd="0" parTransId="{7CBE4427-5619-4B19-9B40-AF77CF2CC82B}" sibTransId="{0A756D6D-B324-49D0-9685-D56DB6579AAC}"/>
    <dgm:cxn modelId="{435B4BDF-DD4F-4290-B5E0-466E22C13611}" type="presOf" srcId="{7CBE4427-5619-4B19-9B40-AF77CF2CC82B}" destId="{351C37A5-0B70-4E75-A528-63C60EEA1208}" srcOrd="0" destOrd="0" presId="urn:microsoft.com/office/officeart/2005/8/layout/hierarchy3"/>
    <dgm:cxn modelId="{D31912C9-2075-4F25-A33F-BF018828DC75}" type="presOf" srcId="{A92F82FA-134E-4E8D-BCE6-DD441130CF48}" destId="{1C6E0CDF-A88C-4324-A194-323AD78C515F}" srcOrd="0" destOrd="0" presId="urn:microsoft.com/office/officeart/2005/8/layout/hierarchy3"/>
    <dgm:cxn modelId="{C11C6B6E-51F5-4438-81F0-A134B7F6AF6A}" type="presOf" srcId="{11CBB535-EE34-4DC6-B166-62337108EC27}" destId="{D1AC3622-AE32-487D-88B8-F2A71BE4C7CD}" srcOrd="0" destOrd="0" presId="urn:microsoft.com/office/officeart/2005/8/layout/hierarchy3"/>
    <dgm:cxn modelId="{CC03FBF3-73F3-4D15-BDF0-BEF218A6A9BC}" type="presOf" srcId="{33A6B9DA-28EE-4C48-A743-23AE0172960A}" destId="{22C7A51D-1DDB-45A1-9F68-6C2CB1724FB9}" srcOrd="0" destOrd="0" presId="urn:microsoft.com/office/officeart/2005/8/layout/hierarchy3"/>
    <dgm:cxn modelId="{D507CE9A-28F3-4C13-9DDC-E289F7E10BCC}" srcId="{EAAD66EF-9796-4D63-A3BF-DA40CDC369E4}" destId="{3413F42C-D49C-4292-8981-E2415E42DD1D}" srcOrd="1" destOrd="0" parTransId="{7633158F-3D97-4EB8-AEE3-1196E4C3DACD}" sibTransId="{9E5A99A7-71C9-4677-AC8C-6A835F78BF6E}"/>
    <dgm:cxn modelId="{EC6541C8-27E0-4C87-B2CC-5AA2292D719E}" type="presOf" srcId="{38C65A91-D7AD-4F59-AE00-2A871ACFD95D}" destId="{2C6445FC-FA99-4F45-88DC-E583E221DDFF}" srcOrd="1" destOrd="0" presId="urn:microsoft.com/office/officeart/2005/8/layout/hierarchy3"/>
    <dgm:cxn modelId="{0EC4D525-7874-41DA-8D30-F0B8E4CD0336}" type="presOf" srcId="{3413F42C-D49C-4292-8981-E2415E42DD1D}" destId="{B1126F97-5FCA-4DB8-B97E-6775B7F8AF69}" srcOrd="0" destOrd="0" presId="urn:microsoft.com/office/officeart/2005/8/layout/hierarchy3"/>
    <dgm:cxn modelId="{D658B815-3A78-444E-9375-CD0E7B12409C}" type="presOf" srcId="{EAAD66EF-9796-4D63-A3BF-DA40CDC369E4}" destId="{37FEE514-DD15-42E3-B014-84BF44625B2E}" srcOrd="0" destOrd="0" presId="urn:microsoft.com/office/officeart/2005/8/layout/hierarchy3"/>
    <dgm:cxn modelId="{8D75D5DF-1E2F-4E33-9003-67561DBDE33A}" srcId="{38C65A91-D7AD-4F59-AE00-2A871ACFD95D}" destId="{A43DAD37-99ED-437C-A919-C3BEA3469098}" srcOrd="0" destOrd="0" parTransId="{C411813C-6919-4ED8-B91F-3A9AD341A62C}" sibTransId="{D902ED7C-92AD-40CB-81EE-DCBD4852AE5B}"/>
    <dgm:cxn modelId="{2252EAA7-C717-4DC2-B609-D5B049FED72B}" type="presOf" srcId="{C411813C-6919-4ED8-B91F-3A9AD341A62C}" destId="{3F81D9E1-4228-477A-8F73-71861D8185F1}" srcOrd="0" destOrd="0" presId="urn:microsoft.com/office/officeart/2005/8/layout/hierarchy3"/>
    <dgm:cxn modelId="{9B11FA29-EA86-47CC-A4DC-51B48FB8DBA9}" type="presOf" srcId="{4B96A2EE-F008-4CA2-BBE5-E8006366116D}" destId="{92E494D3-D507-48B5-B4C6-22B43411DA55}" srcOrd="0" destOrd="0" presId="urn:microsoft.com/office/officeart/2005/8/layout/hierarchy3"/>
    <dgm:cxn modelId="{1907920E-5E70-4DAB-A999-FE6910C4DE11}" type="presOf" srcId="{EAAD66EF-9796-4D63-A3BF-DA40CDC369E4}" destId="{D3B58125-297C-4B0D-A5A5-D71F09A3F1FF}" srcOrd="1" destOrd="0" presId="urn:microsoft.com/office/officeart/2005/8/layout/hierarchy3"/>
    <dgm:cxn modelId="{B3890DB1-92EE-4805-B889-97563451F67F}" srcId="{036FC2D7-C0AB-46CD-B400-D38805207D2D}" destId="{08C221DF-5CA6-432E-BEAE-F664D8BF8251}" srcOrd="2" destOrd="0" parTransId="{D4C05833-1097-4A02-8059-2E1DC4C2D110}" sibTransId="{E4808824-4CF3-47AD-86EE-B6015C32661B}"/>
    <dgm:cxn modelId="{7C3776A5-FA98-4992-B038-A78ACA86CB8C}" type="presOf" srcId="{08C221DF-5CA6-432E-BEAE-F664D8BF8251}" destId="{70385A3D-955E-4692-82CE-76BFACC655B0}" srcOrd="0" destOrd="0" presId="urn:microsoft.com/office/officeart/2005/8/layout/hierarchy3"/>
    <dgm:cxn modelId="{D251674D-B2B4-457A-ADAB-76335A463BD8}" type="presOf" srcId="{38C65A91-D7AD-4F59-AE00-2A871ACFD95D}" destId="{2C270981-1B8A-49D6-B93F-9222CBC1EB2D}" srcOrd="0" destOrd="0" presId="urn:microsoft.com/office/officeart/2005/8/layout/hierarchy3"/>
    <dgm:cxn modelId="{A4E3D15F-316B-4C1A-8392-6F5E7EC40536}" srcId="{68D933E8-9281-43DD-A5AC-A44A7CED213C}" destId="{036FC2D7-C0AB-46CD-B400-D38805207D2D}" srcOrd="2" destOrd="0" parTransId="{55A6B89D-14CE-4631-9D3E-8B45DF9ADE56}" sibTransId="{12A1F71E-A562-4318-BE1A-80CD7CE1C025}"/>
    <dgm:cxn modelId="{8B1A73E2-E8A5-491B-82B5-D7B232428236}" srcId="{68D933E8-9281-43DD-A5AC-A44A7CED213C}" destId="{EAAD66EF-9796-4D63-A3BF-DA40CDC369E4}" srcOrd="0" destOrd="0" parTransId="{4BFC71E0-BCAC-4AF7-832C-C48ACF94ED3A}" sibTransId="{48C6759D-C3EA-488E-8050-7F17DC4EFEA8}"/>
    <dgm:cxn modelId="{1195E1D8-74A5-4083-A305-3733598D11B6}" type="presOf" srcId="{A43DAD37-99ED-437C-A919-C3BEA3469098}" destId="{6E337D7B-B48A-4491-B4F9-0104BB6A5D5E}" srcOrd="0" destOrd="0" presId="urn:microsoft.com/office/officeart/2005/8/layout/hierarchy3"/>
    <dgm:cxn modelId="{C1CCA36B-2834-42FB-AC26-9CA6AAFE5ED6}" srcId="{036FC2D7-C0AB-46CD-B400-D38805207D2D}" destId="{11CBB535-EE34-4DC6-B166-62337108EC27}" srcOrd="0" destOrd="0" parTransId="{862A7026-8E75-4FC4-B310-82F3AD481DCA}" sibTransId="{BFE359AB-B1B3-4F80-AC5D-55DEF7D6F732}"/>
    <dgm:cxn modelId="{E4F9925E-E121-4CB9-87C1-3867BA604F03}" type="presOf" srcId="{D4C05833-1097-4A02-8059-2E1DC4C2D110}" destId="{6C8FFDC8-7A7A-4EC5-8A1C-DE882521CBBF}" srcOrd="0" destOrd="0" presId="urn:microsoft.com/office/officeart/2005/8/layout/hierarchy3"/>
    <dgm:cxn modelId="{9CF6B85E-2F85-4708-AD60-154BD4C92E8F}" type="presOf" srcId="{68D933E8-9281-43DD-A5AC-A44A7CED213C}" destId="{8E2B7BA6-5534-4741-95C4-343A8F6A8E31}" srcOrd="0" destOrd="0" presId="urn:microsoft.com/office/officeart/2005/8/layout/hierarchy3"/>
    <dgm:cxn modelId="{21E062CA-00A8-40D2-86AC-D58FA62298A6}" type="presOf" srcId="{7633158F-3D97-4EB8-AEE3-1196E4C3DACD}" destId="{014E72B3-9237-4A21-B633-4C456AC4BBF2}" srcOrd="0" destOrd="0" presId="urn:microsoft.com/office/officeart/2005/8/layout/hierarchy3"/>
    <dgm:cxn modelId="{55B6C6BA-9A23-4D99-A60F-D5CC2DEC38A3}" srcId="{036FC2D7-C0AB-46CD-B400-D38805207D2D}" destId="{A92F82FA-134E-4E8D-BCE6-DD441130CF48}" srcOrd="1" destOrd="0" parTransId="{EAC0C040-00FB-4DEC-AAE6-4DCE194AF901}" sibTransId="{3965E6EA-0726-4B2B-A910-1FA45862C47D}"/>
    <dgm:cxn modelId="{D6D3919C-3BC4-4D79-A55D-1B83740F9D38}" srcId="{68D933E8-9281-43DD-A5AC-A44A7CED213C}" destId="{38C65A91-D7AD-4F59-AE00-2A871ACFD95D}" srcOrd="1" destOrd="0" parTransId="{88F54000-BC0C-4C1F-9AAF-ED24B88F97E6}" sibTransId="{2782F084-5968-48AF-8D35-8868850E950A}"/>
    <dgm:cxn modelId="{A5B1ABD1-C221-45C6-9444-D0477F1EC65A}" type="presOf" srcId="{036FC2D7-C0AB-46CD-B400-D38805207D2D}" destId="{8C2A5AC1-A651-4CA8-8BB0-509512E5691F}" srcOrd="1" destOrd="0" presId="urn:microsoft.com/office/officeart/2005/8/layout/hierarchy3"/>
    <dgm:cxn modelId="{19C5FFBA-BFC8-4E57-9F32-26810F89FEBD}" type="presOf" srcId="{862A7026-8E75-4FC4-B310-82F3AD481DCA}" destId="{6B719D60-E236-4FFF-9DAB-08F162A664A0}" srcOrd="0" destOrd="0" presId="urn:microsoft.com/office/officeart/2005/8/layout/hierarchy3"/>
    <dgm:cxn modelId="{78C6402E-935F-4883-AAA5-98AE06BF8800}" type="presOf" srcId="{036FC2D7-C0AB-46CD-B400-D38805207D2D}" destId="{F3A5C637-1DDA-43DA-8DCC-13D556F1AA55}" srcOrd="0" destOrd="0" presId="urn:microsoft.com/office/officeart/2005/8/layout/hierarchy3"/>
    <dgm:cxn modelId="{43AEC9DD-F445-480E-88C1-5375842FBFE1}" srcId="{38C65A91-D7AD-4F59-AE00-2A871ACFD95D}" destId="{33A6B9DA-28EE-4C48-A743-23AE0172960A}" srcOrd="1" destOrd="0" parTransId="{4B96A2EE-F008-4CA2-BBE5-E8006366116D}" sibTransId="{30FE93B8-3FD6-4F95-AFDA-322655CCE75C}"/>
    <dgm:cxn modelId="{6B37C791-B0B8-4593-AFE9-E360F76F2C5E}" type="presParOf" srcId="{8E2B7BA6-5534-4741-95C4-343A8F6A8E31}" destId="{BD5E1BAB-F374-4E4C-AAAE-18737EEBFF34}" srcOrd="0" destOrd="0" presId="urn:microsoft.com/office/officeart/2005/8/layout/hierarchy3"/>
    <dgm:cxn modelId="{B18F7E1E-C3E9-48FE-8F7E-BC633F996E15}" type="presParOf" srcId="{BD5E1BAB-F374-4E4C-AAAE-18737EEBFF34}" destId="{D2D43717-2250-4030-B225-56A9A2D09BF9}" srcOrd="0" destOrd="0" presId="urn:microsoft.com/office/officeart/2005/8/layout/hierarchy3"/>
    <dgm:cxn modelId="{E8540F92-6C0D-4341-9F53-8AF5C29BE638}" type="presParOf" srcId="{D2D43717-2250-4030-B225-56A9A2D09BF9}" destId="{37FEE514-DD15-42E3-B014-84BF44625B2E}" srcOrd="0" destOrd="0" presId="urn:microsoft.com/office/officeart/2005/8/layout/hierarchy3"/>
    <dgm:cxn modelId="{A3B9A02C-8480-40D2-BDA0-AAB09FE83121}" type="presParOf" srcId="{D2D43717-2250-4030-B225-56A9A2D09BF9}" destId="{D3B58125-297C-4B0D-A5A5-D71F09A3F1FF}" srcOrd="1" destOrd="0" presId="urn:microsoft.com/office/officeart/2005/8/layout/hierarchy3"/>
    <dgm:cxn modelId="{577C8925-F5E9-477A-81F9-20DFD63BF91E}" type="presParOf" srcId="{BD5E1BAB-F374-4E4C-AAAE-18737EEBFF34}" destId="{47260A3B-D930-43A7-B33B-E75CBA861915}" srcOrd="1" destOrd="0" presId="urn:microsoft.com/office/officeart/2005/8/layout/hierarchy3"/>
    <dgm:cxn modelId="{F64C7192-9520-4255-9574-06375B4CCBE6}" type="presParOf" srcId="{47260A3B-D930-43A7-B33B-E75CBA861915}" destId="{351C37A5-0B70-4E75-A528-63C60EEA1208}" srcOrd="0" destOrd="0" presId="urn:microsoft.com/office/officeart/2005/8/layout/hierarchy3"/>
    <dgm:cxn modelId="{B6BFEA4D-3B8C-426C-B650-CE0380F2146C}" type="presParOf" srcId="{47260A3B-D930-43A7-B33B-E75CBA861915}" destId="{0560F707-CA11-47EB-90A0-3BA358E5E25A}" srcOrd="1" destOrd="0" presId="urn:microsoft.com/office/officeart/2005/8/layout/hierarchy3"/>
    <dgm:cxn modelId="{DD5DECF6-416B-4D54-B620-AA736A58C4C9}" type="presParOf" srcId="{47260A3B-D930-43A7-B33B-E75CBA861915}" destId="{014E72B3-9237-4A21-B633-4C456AC4BBF2}" srcOrd="2" destOrd="0" presId="urn:microsoft.com/office/officeart/2005/8/layout/hierarchy3"/>
    <dgm:cxn modelId="{7BE2B773-BF22-49EF-8D92-787E7D04DA38}" type="presParOf" srcId="{47260A3B-D930-43A7-B33B-E75CBA861915}" destId="{B1126F97-5FCA-4DB8-B97E-6775B7F8AF69}" srcOrd="3" destOrd="0" presId="urn:microsoft.com/office/officeart/2005/8/layout/hierarchy3"/>
    <dgm:cxn modelId="{EABCFD9D-F51E-4132-874F-78BDAA85DECF}" type="presParOf" srcId="{8E2B7BA6-5534-4741-95C4-343A8F6A8E31}" destId="{EE3C35D6-2C74-47F0-A10F-A7624BFD7DB8}" srcOrd="1" destOrd="0" presId="urn:microsoft.com/office/officeart/2005/8/layout/hierarchy3"/>
    <dgm:cxn modelId="{9B72CA2A-302C-48F0-8580-F059807F7C51}" type="presParOf" srcId="{EE3C35D6-2C74-47F0-A10F-A7624BFD7DB8}" destId="{C22686B9-8793-4DC4-B7E6-1489BD11BB41}" srcOrd="0" destOrd="0" presId="urn:microsoft.com/office/officeart/2005/8/layout/hierarchy3"/>
    <dgm:cxn modelId="{6792CA88-36D3-4E75-B3CC-17F6EAEAAB4D}" type="presParOf" srcId="{C22686B9-8793-4DC4-B7E6-1489BD11BB41}" destId="{2C270981-1B8A-49D6-B93F-9222CBC1EB2D}" srcOrd="0" destOrd="0" presId="urn:microsoft.com/office/officeart/2005/8/layout/hierarchy3"/>
    <dgm:cxn modelId="{B0D1F2BF-5107-4211-A187-AFE70F2ECF5E}" type="presParOf" srcId="{C22686B9-8793-4DC4-B7E6-1489BD11BB41}" destId="{2C6445FC-FA99-4F45-88DC-E583E221DDFF}" srcOrd="1" destOrd="0" presId="urn:microsoft.com/office/officeart/2005/8/layout/hierarchy3"/>
    <dgm:cxn modelId="{C8778913-5345-4D80-804E-E1CE25EA773B}" type="presParOf" srcId="{EE3C35D6-2C74-47F0-A10F-A7624BFD7DB8}" destId="{81DB3EB1-B9C4-4CF0-8702-A60B23439EBC}" srcOrd="1" destOrd="0" presId="urn:microsoft.com/office/officeart/2005/8/layout/hierarchy3"/>
    <dgm:cxn modelId="{5588B015-D4EC-4CC2-9AA8-6F794869FFAC}" type="presParOf" srcId="{81DB3EB1-B9C4-4CF0-8702-A60B23439EBC}" destId="{3F81D9E1-4228-477A-8F73-71861D8185F1}" srcOrd="0" destOrd="0" presId="urn:microsoft.com/office/officeart/2005/8/layout/hierarchy3"/>
    <dgm:cxn modelId="{C5E53CF4-C8A4-4EA1-87C9-E249A8784AAE}" type="presParOf" srcId="{81DB3EB1-B9C4-4CF0-8702-A60B23439EBC}" destId="{6E337D7B-B48A-4491-B4F9-0104BB6A5D5E}" srcOrd="1" destOrd="0" presId="urn:microsoft.com/office/officeart/2005/8/layout/hierarchy3"/>
    <dgm:cxn modelId="{8531BA55-4A4F-442B-8154-FB5080500F37}" type="presParOf" srcId="{81DB3EB1-B9C4-4CF0-8702-A60B23439EBC}" destId="{92E494D3-D507-48B5-B4C6-22B43411DA55}" srcOrd="2" destOrd="0" presId="urn:microsoft.com/office/officeart/2005/8/layout/hierarchy3"/>
    <dgm:cxn modelId="{36AFBF05-0DAB-4866-9CDD-8AAE97C69127}" type="presParOf" srcId="{81DB3EB1-B9C4-4CF0-8702-A60B23439EBC}" destId="{22C7A51D-1DDB-45A1-9F68-6C2CB1724FB9}" srcOrd="3" destOrd="0" presId="urn:microsoft.com/office/officeart/2005/8/layout/hierarchy3"/>
    <dgm:cxn modelId="{8B03E88B-3190-408D-8388-4EA8C19BF5F1}" type="presParOf" srcId="{8E2B7BA6-5534-4741-95C4-343A8F6A8E31}" destId="{DB422575-6A8E-439B-AA9E-A8EFC94FC73B}" srcOrd="2" destOrd="0" presId="urn:microsoft.com/office/officeart/2005/8/layout/hierarchy3"/>
    <dgm:cxn modelId="{5814B116-1FA8-4061-A4C4-FA3F890654F0}" type="presParOf" srcId="{DB422575-6A8E-439B-AA9E-A8EFC94FC73B}" destId="{7D5C0B49-5147-498F-9F50-070D47419AD5}" srcOrd="0" destOrd="0" presId="urn:microsoft.com/office/officeart/2005/8/layout/hierarchy3"/>
    <dgm:cxn modelId="{76551617-3310-415D-9D80-6A20B9174F9B}" type="presParOf" srcId="{7D5C0B49-5147-498F-9F50-070D47419AD5}" destId="{F3A5C637-1DDA-43DA-8DCC-13D556F1AA55}" srcOrd="0" destOrd="0" presId="urn:microsoft.com/office/officeart/2005/8/layout/hierarchy3"/>
    <dgm:cxn modelId="{49BFED85-1677-4FB5-A88C-644480D045D1}" type="presParOf" srcId="{7D5C0B49-5147-498F-9F50-070D47419AD5}" destId="{8C2A5AC1-A651-4CA8-8BB0-509512E5691F}" srcOrd="1" destOrd="0" presId="urn:microsoft.com/office/officeart/2005/8/layout/hierarchy3"/>
    <dgm:cxn modelId="{21ADD663-96B9-483A-99E3-8FED0D292CD2}" type="presParOf" srcId="{DB422575-6A8E-439B-AA9E-A8EFC94FC73B}" destId="{F843C919-A08D-4E68-93E1-92C473198841}" srcOrd="1" destOrd="0" presId="urn:microsoft.com/office/officeart/2005/8/layout/hierarchy3"/>
    <dgm:cxn modelId="{49D8C60A-FB65-4A07-91B4-6D4FEC98153D}" type="presParOf" srcId="{F843C919-A08D-4E68-93E1-92C473198841}" destId="{6B719D60-E236-4FFF-9DAB-08F162A664A0}" srcOrd="0" destOrd="0" presId="urn:microsoft.com/office/officeart/2005/8/layout/hierarchy3"/>
    <dgm:cxn modelId="{AC6F7105-B46F-41B8-BC3D-E60F54E3A4F0}" type="presParOf" srcId="{F843C919-A08D-4E68-93E1-92C473198841}" destId="{D1AC3622-AE32-487D-88B8-F2A71BE4C7CD}" srcOrd="1" destOrd="0" presId="urn:microsoft.com/office/officeart/2005/8/layout/hierarchy3"/>
    <dgm:cxn modelId="{9B275D31-88C7-4FC6-910C-7E95888FF4A3}" type="presParOf" srcId="{F843C919-A08D-4E68-93E1-92C473198841}" destId="{593289DB-6F07-4F28-8110-375127AEFFC1}" srcOrd="2" destOrd="0" presId="urn:microsoft.com/office/officeart/2005/8/layout/hierarchy3"/>
    <dgm:cxn modelId="{5BDB5EF7-B841-430D-89D3-17316CB50459}" type="presParOf" srcId="{F843C919-A08D-4E68-93E1-92C473198841}" destId="{1C6E0CDF-A88C-4324-A194-323AD78C515F}" srcOrd="3" destOrd="0" presId="urn:microsoft.com/office/officeart/2005/8/layout/hierarchy3"/>
    <dgm:cxn modelId="{9B2D518C-9139-4B55-9729-7702A29212A9}" type="presParOf" srcId="{F843C919-A08D-4E68-93E1-92C473198841}" destId="{6C8FFDC8-7A7A-4EC5-8A1C-DE882521CBBF}" srcOrd="4" destOrd="0" presId="urn:microsoft.com/office/officeart/2005/8/layout/hierarchy3"/>
    <dgm:cxn modelId="{FCB568A5-639C-42B2-BCF2-F564FFE72961}" type="presParOf" srcId="{F843C919-A08D-4E68-93E1-92C473198841}" destId="{70385A3D-955E-4692-82CE-76BFACC655B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3447E-E931-43F9-B5F3-D62747FB9B39}">
      <dsp:nvSpPr>
        <dsp:cNvPr id="0" name=""/>
        <dsp:cNvSpPr/>
      </dsp:nvSpPr>
      <dsp:spPr>
        <a:xfrm>
          <a:off x="991129" y="668089"/>
          <a:ext cx="2405757" cy="2657809"/>
        </a:xfrm>
        <a:prstGeom prst="blockArc">
          <a:avLst>
            <a:gd name="adj1" fmla="val 11394143"/>
            <a:gd name="adj2" fmla="val 16172393"/>
            <a:gd name="adj3" fmla="val 4643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3F265-92EC-4401-884B-BE4910D5FC29}">
      <dsp:nvSpPr>
        <dsp:cNvPr id="0" name=""/>
        <dsp:cNvSpPr/>
      </dsp:nvSpPr>
      <dsp:spPr>
        <a:xfrm>
          <a:off x="964744" y="129837"/>
          <a:ext cx="2424232" cy="2675166"/>
        </a:xfrm>
        <a:prstGeom prst="blockArc">
          <a:avLst>
            <a:gd name="adj1" fmla="val 5224516"/>
            <a:gd name="adj2" fmla="val 9983304"/>
            <a:gd name="adj3" fmla="val 4643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A4AAB-2CB9-4B7F-979F-4736ABCA23B8}">
      <dsp:nvSpPr>
        <dsp:cNvPr id="0" name=""/>
        <dsp:cNvSpPr/>
      </dsp:nvSpPr>
      <dsp:spPr>
        <a:xfrm>
          <a:off x="937082" y="107648"/>
          <a:ext cx="2557819" cy="2716642"/>
        </a:xfrm>
        <a:prstGeom prst="blockArc">
          <a:avLst>
            <a:gd name="adj1" fmla="val 793619"/>
            <a:gd name="adj2" fmla="val 5333545"/>
            <a:gd name="adj3" fmla="val 4643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F199C-19A6-45B1-90F6-9A0D50F6DC63}">
      <dsp:nvSpPr>
        <dsp:cNvPr id="0" name=""/>
        <dsp:cNvSpPr/>
      </dsp:nvSpPr>
      <dsp:spPr>
        <a:xfrm>
          <a:off x="945687" y="658029"/>
          <a:ext cx="2518019" cy="2749493"/>
        </a:xfrm>
        <a:prstGeom prst="blockArc">
          <a:avLst>
            <a:gd name="adj1" fmla="val 16144128"/>
            <a:gd name="adj2" fmla="val 20979508"/>
            <a:gd name="adj3" fmla="val 4643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6FE37-8D8A-4460-8F2B-AB4DA24CD469}">
      <dsp:nvSpPr>
        <dsp:cNvPr id="0" name=""/>
        <dsp:cNvSpPr/>
      </dsp:nvSpPr>
      <dsp:spPr>
        <a:xfrm>
          <a:off x="1625302" y="1317895"/>
          <a:ext cx="1183723" cy="831502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Managing   </a:t>
          </a:r>
          <a:r>
            <a:rPr lang="en-US" altLang="zh-CN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altLang="zh-CN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-branding</a:t>
          </a:r>
          <a:endParaRPr lang="zh-CN" alt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8654" y="1439666"/>
        <a:ext cx="837019" cy="587960"/>
      </dsp:txXfrm>
    </dsp:sp>
    <dsp:sp modelId="{4765224C-9F72-4B32-AADB-E028FDAC6E83}">
      <dsp:nvSpPr>
        <dsp:cNvPr id="0" name=""/>
        <dsp:cNvSpPr/>
      </dsp:nvSpPr>
      <dsp:spPr>
        <a:xfrm>
          <a:off x="1685754" y="446935"/>
          <a:ext cx="995625" cy="499846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Understanding customers</a:t>
          </a:r>
          <a:endParaRPr lang="zh-CN" alt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5754" y="446935"/>
        <a:ext cx="995625" cy="499846"/>
      </dsp:txXfrm>
    </dsp:sp>
    <dsp:sp modelId="{E457F8C6-A369-43E7-A014-EA806569D574}">
      <dsp:nvSpPr>
        <dsp:cNvPr id="0" name=""/>
        <dsp:cNvSpPr/>
      </dsp:nvSpPr>
      <dsp:spPr>
        <a:xfrm>
          <a:off x="3064871" y="1527447"/>
          <a:ext cx="837763" cy="472030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Interactivity </a:t>
          </a:r>
          <a:endParaRPr lang="zh-CN" alt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4871" y="1527447"/>
        <a:ext cx="837763" cy="472030"/>
      </dsp:txXfrm>
    </dsp:sp>
    <dsp:sp modelId="{CE8E7578-ADEB-47D3-856C-D4C9B1D7ABFF}">
      <dsp:nvSpPr>
        <dsp:cNvPr id="0" name=""/>
        <dsp:cNvSpPr/>
      </dsp:nvSpPr>
      <dsp:spPr>
        <a:xfrm>
          <a:off x="1824318" y="2524455"/>
          <a:ext cx="837763" cy="48289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Content </a:t>
          </a:r>
          <a:endParaRPr lang="zh-CN" alt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318" y="2524455"/>
        <a:ext cx="837763" cy="482895"/>
      </dsp:txXfrm>
    </dsp:sp>
    <dsp:sp modelId="{5B0ACD51-6FCB-4008-80D8-39D569BED5C9}">
      <dsp:nvSpPr>
        <dsp:cNvPr id="0" name=""/>
        <dsp:cNvSpPr/>
      </dsp:nvSpPr>
      <dsp:spPr>
        <a:xfrm>
          <a:off x="412247" y="1535949"/>
          <a:ext cx="1001907" cy="47490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Marketing communication</a:t>
          </a:r>
          <a:endParaRPr lang="zh-CN" alt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47" y="1535949"/>
        <a:ext cx="1001907" cy="474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EE514-DD15-42E3-B014-84BF44625B2E}">
      <dsp:nvSpPr>
        <dsp:cNvPr id="0" name=""/>
        <dsp:cNvSpPr/>
      </dsp:nvSpPr>
      <dsp:spPr>
        <a:xfrm>
          <a:off x="329458" y="165"/>
          <a:ext cx="1007273" cy="411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 characteristics </a:t>
          </a:r>
          <a:endParaRPr lang="zh-CN" altLang="en-US" sz="1200" kern="1200" dirty="0"/>
        </a:p>
      </dsp:txBody>
      <dsp:txXfrm>
        <a:off x="341509" y="12216"/>
        <a:ext cx="983171" cy="387349"/>
      </dsp:txXfrm>
    </dsp:sp>
    <dsp:sp modelId="{351C37A5-0B70-4E75-A528-63C60EEA1208}">
      <dsp:nvSpPr>
        <dsp:cNvPr id="0" name=""/>
        <dsp:cNvSpPr/>
      </dsp:nvSpPr>
      <dsp:spPr>
        <a:xfrm>
          <a:off x="430185" y="411616"/>
          <a:ext cx="101162" cy="31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00"/>
              </a:lnTo>
              <a:lnTo>
                <a:pt x="101162" y="3199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0F707-CA11-47EB-90A0-3BA358E5E25A}">
      <dsp:nvSpPr>
        <dsp:cNvPr id="0" name=""/>
        <dsp:cNvSpPr/>
      </dsp:nvSpPr>
      <dsp:spPr>
        <a:xfrm>
          <a:off x="531348" y="537525"/>
          <a:ext cx="805818" cy="38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Practical    function </a:t>
          </a:r>
          <a:endParaRPr lang="zh-CN" altLang="en-US" sz="900" kern="1200" dirty="0"/>
        </a:p>
      </dsp:txBody>
      <dsp:txXfrm>
        <a:off x="542712" y="548889"/>
        <a:ext cx="783090" cy="365253"/>
      </dsp:txXfrm>
    </dsp:sp>
    <dsp:sp modelId="{014E72B3-9237-4A21-B633-4C456AC4BBF2}">
      <dsp:nvSpPr>
        <dsp:cNvPr id="0" name=""/>
        <dsp:cNvSpPr/>
      </dsp:nvSpPr>
      <dsp:spPr>
        <a:xfrm>
          <a:off x="430185" y="411616"/>
          <a:ext cx="101162" cy="833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790"/>
              </a:lnTo>
              <a:lnTo>
                <a:pt x="101162" y="8337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26F97-5FCA-4DB8-B97E-6775B7F8AF69}">
      <dsp:nvSpPr>
        <dsp:cNvPr id="0" name=""/>
        <dsp:cNvSpPr/>
      </dsp:nvSpPr>
      <dsp:spPr>
        <a:xfrm>
          <a:off x="531348" y="1051416"/>
          <a:ext cx="805818" cy="38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Symbolic  meaning</a:t>
          </a:r>
          <a:endParaRPr lang="zh-CN" altLang="en-US" sz="900" kern="1200" dirty="0"/>
        </a:p>
      </dsp:txBody>
      <dsp:txXfrm>
        <a:off x="542712" y="1062780"/>
        <a:ext cx="783090" cy="365253"/>
      </dsp:txXfrm>
    </dsp:sp>
    <dsp:sp modelId="{2C270981-1B8A-49D6-B93F-9222CBC1EB2D}">
      <dsp:nvSpPr>
        <dsp:cNvPr id="0" name=""/>
        <dsp:cNvSpPr/>
      </dsp:nvSpPr>
      <dsp:spPr>
        <a:xfrm>
          <a:off x="1588550" y="165"/>
          <a:ext cx="1007273" cy="411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Enterprises  characteristics </a:t>
          </a:r>
          <a:endParaRPr lang="zh-CN" altLang="en-US" sz="1200" kern="1200" dirty="0"/>
        </a:p>
      </dsp:txBody>
      <dsp:txXfrm>
        <a:off x="1600601" y="12216"/>
        <a:ext cx="983171" cy="387349"/>
      </dsp:txXfrm>
    </dsp:sp>
    <dsp:sp modelId="{3F81D9E1-4228-477A-8F73-71861D8185F1}">
      <dsp:nvSpPr>
        <dsp:cNvPr id="0" name=""/>
        <dsp:cNvSpPr/>
      </dsp:nvSpPr>
      <dsp:spPr>
        <a:xfrm>
          <a:off x="1689277" y="411616"/>
          <a:ext cx="101162" cy="31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00"/>
              </a:lnTo>
              <a:lnTo>
                <a:pt x="101162" y="3199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37D7B-B48A-4491-B4F9-0104BB6A5D5E}">
      <dsp:nvSpPr>
        <dsp:cNvPr id="0" name=""/>
        <dsp:cNvSpPr/>
      </dsp:nvSpPr>
      <dsp:spPr>
        <a:xfrm>
          <a:off x="1790440" y="537525"/>
          <a:ext cx="805818" cy="38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Small-and medium sized</a:t>
          </a:r>
          <a:endParaRPr lang="zh-CN" altLang="en-US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804" y="548889"/>
        <a:ext cx="783090" cy="365253"/>
      </dsp:txXfrm>
    </dsp:sp>
    <dsp:sp modelId="{92E494D3-D507-48B5-B4C6-22B43411DA55}">
      <dsp:nvSpPr>
        <dsp:cNvPr id="0" name=""/>
        <dsp:cNvSpPr/>
      </dsp:nvSpPr>
      <dsp:spPr>
        <a:xfrm>
          <a:off x="1689277" y="411616"/>
          <a:ext cx="101162" cy="833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790"/>
              </a:lnTo>
              <a:lnTo>
                <a:pt x="101162" y="8337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7A51D-1DDB-45A1-9F68-6C2CB1724FB9}">
      <dsp:nvSpPr>
        <dsp:cNvPr id="0" name=""/>
        <dsp:cNvSpPr/>
      </dsp:nvSpPr>
      <dsp:spPr>
        <a:xfrm>
          <a:off x="1790440" y="1051416"/>
          <a:ext cx="805818" cy="38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Online channel dependence</a:t>
          </a:r>
          <a:endParaRPr lang="zh-CN" altLang="en-US" sz="900" kern="1200" dirty="0"/>
        </a:p>
      </dsp:txBody>
      <dsp:txXfrm>
        <a:off x="1801804" y="1062780"/>
        <a:ext cx="783090" cy="365253"/>
      </dsp:txXfrm>
    </dsp:sp>
    <dsp:sp modelId="{F3A5C637-1DDA-43DA-8DCC-13D556F1AA55}">
      <dsp:nvSpPr>
        <dsp:cNvPr id="0" name=""/>
        <dsp:cNvSpPr/>
      </dsp:nvSpPr>
      <dsp:spPr>
        <a:xfrm>
          <a:off x="2847642" y="165"/>
          <a:ext cx="1007273" cy="411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Author’s      expertise</a:t>
          </a:r>
          <a:endParaRPr lang="zh-CN" altLang="en-US" sz="1200" kern="1200" dirty="0"/>
        </a:p>
      </dsp:txBody>
      <dsp:txXfrm>
        <a:off x="2859693" y="12216"/>
        <a:ext cx="983171" cy="387349"/>
      </dsp:txXfrm>
    </dsp:sp>
    <dsp:sp modelId="{6B719D60-E236-4FFF-9DAB-08F162A664A0}">
      <dsp:nvSpPr>
        <dsp:cNvPr id="0" name=""/>
        <dsp:cNvSpPr/>
      </dsp:nvSpPr>
      <dsp:spPr>
        <a:xfrm>
          <a:off x="2948369" y="411616"/>
          <a:ext cx="100727" cy="31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00"/>
              </a:lnTo>
              <a:lnTo>
                <a:pt x="100727" y="3199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C3622-AE32-487D-88B8-F2A71BE4C7CD}">
      <dsp:nvSpPr>
        <dsp:cNvPr id="0" name=""/>
        <dsp:cNvSpPr/>
      </dsp:nvSpPr>
      <dsp:spPr>
        <a:xfrm>
          <a:off x="3049096" y="537525"/>
          <a:ext cx="805818" cy="38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Case familiarity </a:t>
          </a:r>
          <a:endParaRPr lang="zh-CN" altLang="en-US" sz="900" kern="1200" dirty="0"/>
        </a:p>
      </dsp:txBody>
      <dsp:txXfrm>
        <a:off x="3060460" y="548889"/>
        <a:ext cx="783090" cy="365253"/>
      </dsp:txXfrm>
    </dsp:sp>
    <dsp:sp modelId="{593289DB-6F07-4F28-8110-375127AEFFC1}">
      <dsp:nvSpPr>
        <dsp:cNvPr id="0" name=""/>
        <dsp:cNvSpPr/>
      </dsp:nvSpPr>
      <dsp:spPr>
        <a:xfrm>
          <a:off x="2948369" y="411616"/>
          <a:ext cx="101162" cy="833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790"/>
              </a:lnTo>
              <a:lnTo>
                <a:pt x="101162" y="8337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E0CDF-A88C-4324-A194-323AD78C515F}">
      <dsp:nvSpPr>
        <dsp:cNvPr id="0" name=""/>
        <dsp:cNvSpPr/>
      </dsp:nvSpPr>
      <dsp:spPr>
        <a:xfrm>
          <a:off x="3049532" y="1051416"/>
          <a:ext cx="805818" cy="38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Information integration </a:t>
          </a:r>
          <a:endParaRPr lang="zh-CN" altLang="en-US" sz="900" kern="1200" dirty="0"/>
        </a:p>
      </dsp:txBody>
      <dsp:txXfrm>
        <a:off x="3060896" y="1062780"/>
        <a:ext cx="783090" cy="365253"/>
      </dsp:txXfrm>
    </dsp:sp>
    <dsp:sp modelId="{6C8FFDC8-7A7A-4EC5-8A1C-DE882521CBBF}">
      <dsp:nvSpPr>
        <dsp:cNvPr id="0" name=""/>
        <dsp:cNvSpPr/>
      </dsp:nvSpPr>
      <dsp:spPr>
        <a:xfrm>
          <a:off x="2948369" y="411616"/>
          <a:ext cx="101162" cy="1347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7681"/>
              </a:lnTo>
              <a:lnTo>
                <a:pt x="101162" y="13476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85A3D-955E-4692-82CE-76BFACC655B0}">
      <dsp:nvSpPr>
        <dsp:cNvPr id="0" name=""/>
        <dsp:cNvSpPr/>
      </dsp:nvSpPr>
      <dsp:spPr>
        <a:xfrm>
          <a:off x="3049532" y="1565307"/>
          <a:ext cx="805818" cy="38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Interviewer qualification</a:t>
          </a:r>
          <a:endParaRPr lang="zh-CN" altLang="en-US" sz="900" kern="1200" dirty="0"/>
        </a:p>
      </dsp:txBody>
      <dsp:txXfrm>
        <a:off x="3060896" y="1576671"/>
        <a:ext cx="783090" cy="365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5D85E-F4D9-F544-9A89-E7DDB6243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772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29FDA-E212-DA41-A01E-BE2688403F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429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82107-7E63-45EF-B844-A6FD4F545A1A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2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29FDA-E212-DA41-A01E-BE2688403F7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8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3600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29FDA-E212-DA41-A01E-BE2688403F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29FDA-E212-DA41-A01E-BE2688403F7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29FDA-E212-DA41-A01E-BE2688403F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1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29FDA-E212-DA41-A01E-BE2688403F7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62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29FDA-E212-DA41-A01E-BE2688403F7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29FDA-E212-DA41-A01E-BE2688403F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3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0" y="2037080"/>
            <a:ext cx="12192000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3263771"/>
            <a:ext cx="12192000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7408" y="2219923"/>
            <a:ext cx="10657184" cy="877333"/>
          </a:xfrm>
        </p:spPr>
        <p:txBody>
          <a:bodyPr/>
          <a:lstStyle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86180" y="4197921"/>
            <a:ext cx="7586133" cy="168379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i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21" y="1855322"/>
            <a:ext cx="2042207" cy="281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982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9025003" cy="864096"/>
          </a:xfrm>
        </p:spPr>
        <p:txBody>
          <a:bodyPr anchor="ctr">
            <a:noAutofit/>
          </a:bodyPr>
          <a:lstStyle>
            <a:lvl1pPr algn="l">
              <a:lnSpc>
                <a:spcPct val="150000"/>
              </a:lnSpc>
              <a:defRPr sz="2000" b="1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-16477" y="984864"/>
            <a:ext cx="12319313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3392" y="1283048"/>
            <a:ext cx="10945216" cy="4896544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662940" indent="-342900">
              <a:buClrTx/>
              <a:buFont typeface="+mj-lt"/>
              <a:buAutoNum type="alphaUcPeriod"/>
              <a:defRPr sz="1400">
                <a:solidFill>
                  <a:schemeClr val="tx1"/>
                </a:solidFill>
              </a:defRPr>
            </a:lvl2pPr>
            <a:lvl3pPr marL="937260" indent="-342900">
              <a:buClrTx/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3pPr>
            <a:lvl4pPr marL="1097280" indent="-228600">
              <a:buClrTx/>
              <a:buFont typeface="+mj-lt"/>
              <a:buAutoNum type="romanUcPeriod"/>
              <a:defRPr sz="1100">
                <a:solidFill>
                  <a:schemeClr val="tx1"/>
                </a:solidFill>
              </a:defRPr>
            </a:lvl4pPr>
            <a:lvl5pPr marL="1371600" indent="-228600">
              <a:buClrTx/>
              <a:buFont typeface="+mj-lt"/>
              <a:buAutoNum type="romanL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9"/>
          <p:cNvSpPr txBox="1">
            <a:spLocks/>
          </p:cNvSpPr>
          <p:nvPr userDrawn="1"/>
        </p:nvSpPr>
        <p:spPr>
          <a:xfrm>
            <a:off x="-710141" y="6482954"/>
            <a:ext cx="1420281" cy="280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algn="r" defTabSz="914400">
              <a:defRPr/>
            </a:pPr>
            <a:fld id="{BC9069B7-974E-4D25-9942-CAE4F7A4D90F}" type="slidenum">
              <a:rPr lang="en-CA" sz="1200" smtClean="0">
                <a:solidFill>
                  <a:prstClr val="black"/>
                </a:solidFill>
                <a:latin typeface="Corbel" pitchFamily="34" charset="0"/>
              </a:rPr>
              <a:pPr algn="r" defTabSz="914400">
                <a:defRPr/>
              </a:pPr>
              <a:t>‹#›</a:t>
            </a:fld>
            <a:endParaRPr lang="en-CA" sz="1200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4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7381" y="533400"/>
            <a:ext cx="11233248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CA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52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dirty="0"/>
              <a:t>Click to edit Master text styles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1" y="141099"/>
            <a:ext cx="8907255" cy="658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2000" b="1" kern="1200">
          <a:solidFill>
            <a:schemeClr val="tx1"/>
          </a:solidFill>
          <a:latin typeface="Corbel"/>
          <a:ea typeface="+mj-ea"/>
          <a:cs typeface="+mj-cs"/>
        </a:defRPr>
      </a:lvl1pPr>
    </p:titleStyle>
    <p:bodyStyle>
      <a:lvl1pPr marL="0" indent="0" algn="l" rtl="0" eaLnBrk="1" latinLnBrk="0" hangingPunct="1">
        <a:spcBef>
          <a:spcPts val="580"/>
        </a:spcBef>
        <a:buClr>
          <a:schemeClr val="accent1"/>
        </a:buClr>
        <a:buSzPct val="85000"/>
        <a:buFont typeface="Lucida Grande"/>
        <a:buNone/>
        <a:defRPr kumimoji="0" sz="2000" kern="1200">
          <a:solidFill>
            <a:schemeClr val="tx2">
              <a:lumMod val="50000"/>
            </a:schemeClr>
          </a:solidFill>
          <a:latin typeface="Corbel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Lucida Grande"/>
        <a:buChar char="−"/>
        <a:defRPr kumimoji="0" sz="2000" kern="1200">
          <a:solidFill>
            <a:schemeClr val="tx2">
              <a:lumMod val="50000"/>
            </a:schemeClr>
          </a:solidFill>
          <a:latin typeface="Corbel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Lucida Grande"/>
        <a:buChar char="−"/>
        <a:defRPr kumimoji="0" sz="1800" kern="1200">
          <a:solidFill>
            <a:schemeClr val="tx2">
              <a:lumMod val="50000"/>
            </a:schemeClr>
          </a:solidFill>
          <a:latin typeface="Corbel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Lucida Grande"/>
        <a:buChar char="−"/>
        <a:defRPr kumimoji="0" sz="1600" kern="1200">
          <a:solidFill>
            <a:schemeClr val="tx2">
              <a:lumMod val="50000"/>
            </a:schemeClr>
          </a:solidFill>
          <a:latin typeface="Corbel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 typeface="Lucida Grande"/>
        <a:buChar char="−"/>
        <a:defRPr kumimoji="0" sz="1400" kern="1200">
          <a:solidFill>
            <a:schemeClr val="tx2">
              <a:lumMod val="50000"/>
            </a:schemeClr>
          </a:solidFill>
          <a:latin typeface="Corbel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38702" y="1855905"/>
            <a:ext cx="7932340" cy="167248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I-branding in an emerging market: An exploratory study for e-commerce enterprises in China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41600" y="4038073"/>
            <a:ext cx="6908800" cy="1683798"/>
          </a:xfrm>
        </p:spPr>
        <p:txBody>
          <a:bodyPr>
            <a:noAutofit/>
          </a:bodyPr>
          <a:lstStyle/>
          <a:p>
            <a:r>
              <a:rPr lang="en-CA" b="1" i="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Xinyi Wang</a:t>
            </a:r>
            <a:r>
              <a:rPr lang="en-CA" b="1" i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François Colbert</a:t>
            </a:r>
            <a:endParaRPr lang="en-US" b="1" i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Carmelle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Rémi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Marcoux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Chair in Arts Management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Montreal,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Montreal,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8927" y="690474"/>
            <a:ext cx="635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Brand Relationship Conference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19 - 21 May, 2019, Cancun, Mexico</a:t>
            </a:r>
          </a:p>
        </p:txBody>
      </p:sp>
    </p:spTree>
    <p:extLst>
      <p:ext uri="{BB962C8B-B14F-4D97-AF65-F5344CB8AC3E}">
        <p14:creationId xmlns:p14="http://schemas.microsoft.com/office/powerpoint/2010/main" val="19618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1545" y="1431407"/>
            <a:ext cx="4395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I-branding as a main branding tool especially embraced by small-and-medium-sized enterprises.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online platforms are comprehensively used for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-branding.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71864" y="3770533"/>
            <a:ext cx="36630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objective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-branding framework 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powerful Chinese e-commerce market,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more insights 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researchers and SME managers.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36" y="1610139"/>
            <a:ext cx="3518738" cy="18486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07" y="3856379"/>
            <a:ext cx="4272973" cy="24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background</a:t>
            </a:r>
          </a:p>
        </p:txBody>
      </p:sp>
      <p:sp>
        <p:nvSpPr>
          <p:cNvPr id="3" name="矩形 2"/>
          <p:cNvSpPr/>
          <p:nvPr/>
        </p:nvSpPr>
        <p:spPr>
          <a:xfrm>
            <a:off x="2100470" y="1605675"/>
            <a:ext cx="78220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等线" panose="02010600030101010101" pitchFamily="2" charset="-122"/>
              </a:rPr>
              <a:t>Branding </a:t>
            </a:r>
            <a:r>
              <a:rPr lang="en-US" dirty="0">
                <a:latin typeface="Times New Roman" panose="02020603050405020304" pitchFamily="18" charset="0"/>
                <a:ea typeface="等线" panose="02010600030101010101" pitchFamily="2" charset="-122"/>
              </a:rPr>
              <a:t>remains a key means of making a firm stand out in the intensely competitive online environment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(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Brynjolfsson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&amp; Smith, 2000).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I-branding is branding via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Interchangeable terms: Internet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branding, online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branding, e-branding 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Barreda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Bilgihan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Nusair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Okumus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2016; Hanna &amp; Rowley, 2015). 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Simmons (2007)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-branding framework illustrating the four pillars working together to drive successful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-branding: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-branding to create customer-based brand equity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Simmons et al.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questions and conceptual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1544" y="1960622"/>
            <a:ext cx="8179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e-commerce enterprises integrate multiple online platforms for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-branding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platform integration positively and negatively influence the customer-based brand equity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platform integration influence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-branding framework?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988843663"/>
              </p:ext>
            </p:extLst>
          </p:nvPr>
        </p:nvGraphicFramePr>
        <p:xfrm>
          <a:off x="1991545" y="3467037"/>
          <a:ext cx="4285063" cy="345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7787356" y="4542820"/>
            <a:ext cx="1567474" cy="132126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Customer-based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 equity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 loyalty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907158" y="5106363"/>
            <a:ext cx="1878495" cy="18016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6356123" y="4808707"/>
            <a:ext cx="922451" cy="7933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latform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2001484" y="1339459"/>
            <a:ext cx="8179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I-branding in China: platform integration</a:t>
            </a:r>
            <a:endParaRPr lang="en-US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1544" y="1212660"/>
            <a:ext cx="6161854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method: Case study of online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Hanfu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SMEs </a:t>
            </a:r>
          </a:p>
          <a:p>
            <a:pPr algn="just"/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Hanfu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SMEs as the context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5" y="4461653"/>
            <a:ext cx="43162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design</a:t>
            </a:r>
          </a:p>
          <a:p>
            <a:pPr algn="just"/>
            <a:endParaRPr lang="en-US" sz="1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analysis of websites and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apps (n=271)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 in-depth interviews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(n=20)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at physical stores or studios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data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066347008"/>
              </p:ext>
            </p:extLst>
          </p:nvPr>
        </p:nvGraphicFramePr>
        <p:xfrm>
          <a:off x="1765034" y="2192543"/>
          <a:ext cx="4184374" cy="195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22" y="2214090"/>
            <a:ext cx="1752131" cy="11710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22643" r="5511"/>
          <a:stretch/>
        </p:blipFill>
        <p:spPr>
          <a:xfrm>
            <a:off x="8190321" y="3408761"/>
            <a:ext cx="1752131" cy="997675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r="44681"/>
          <a:stretch/>
        </p:blipFill>
        <p:spPr bwMode="auto">
          <a:xfrm>
            <a:off x="6518004" y="2208124"/>
            <a:ext cx="1637818" cy="219831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6444479" y="4896383"/>
            <a:ext cx="39551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Websites: checklist and key informants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Interview:  inductive coding to build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33934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</a:t>
            </a:r>
          </a:p>
        </p:txBody>
      </p:sp>
      <p:sp>
        <p:nvSpPr>
          <p:cNvPr id="14" name="Rectangle 1699">
            <a:extLst>
              <a:ext uri="{FF2B5EF4-FFF2-40B4-BE49-F238E27FC236}">
                <a16:creationId xmlns:a16="http://schemas.microsoft.com/office/drawing/2014/main" id="{148B28A2-88C9-499A-9787-C42038AD6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0132" y="42017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" name="Rectangle 1703">
            <a:extLst>
              <a:ext uri="{FF2B5EF4-FFF2-40B4-BE49-F238E27FC236}">
                <a16:creationId xmlns:a16="http://schemas.microsoft.com/office/drawing/2014/main" id="{7FFCF2C5-240A-4716-912A-078FEDF8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1705">
            <a:extLst>
              <a:ext uri="{FF2B5EF4-FFF2-40B4-BE49-F238E27FC236}">
                <a16:creationId xmlns:a16="http://schemas.microsoft.com/office/drawing/2014/main" id="{31FB52F2-EF17-44B2-9D7D-DC6E7B4C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1" y="5211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4" name="Rectangle 8"/>
          <p:cNvSpPr/>
          <p:nvPr/>
        </p:nvSpPr>
        <p:spPr>
          <a:xfrm>
            <a:off x="2013187" y="1556344"/>
            <a:ext cx="52659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mechanism of platform integration for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-branding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Taobao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Tmall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Weibo,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Wechat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QQ,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Lofter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饼形 21"/>
          <p:cNvSpPr/>
          <p:nvPr/>
        </p:nvSpPr>
        <p:spPr>
          <a:xfrm rot="10800000">
            <a:off x="6244517" y="4778418"/>
            <a:ext cx="1759712" cy="1759712"/>
          </a:xfrm>
          <a:prstGeom prst="pieWed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4" name="饼形 23"/>
          <p:cNvSpPr/>
          <p:nvPr/>
        </p:nvSpPr>
        <p:spPr>
          <a:xfrm rot="16200000">
            <a:off x="4268648" y="4778418"/>
            <a:ext cx="1759712" cy="1759712"/>
          </a:xfrm>
          <a:prstGeom prst="pieWed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5" name="饼形 24"/>
          <p:cNvSpPr/>
          <p:nvPr/>
        </p:nvSpPr>
        <p:spPr>
          <a:xfrm rot="5400000">
            <a:off x="6244517" y="2812231"/>
            <a:ext cx="1759712" cy="1759712"/>
          </a:xfrm>
          <a:prstGeom prst="pieWed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6" name="饼形 25"/>
          <p:cNvSpPr/>
          <p:nvPr/>
        </p:nvSpPr>
        <p:spPr>
          <a:xfrm>
            <a:off x="4268648" y="2798237"/>
            <a:ext cx="1759712" cy="1759712"/>
          </a:xfrm>
          <a:prstGeom prst="pieWed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" name="矩形 2"/>
          <p:cNvSpPr/>
          <p:nvPr/>
        </p:nvSpPr>
        <p:spPr>
          <a:xfrm>
            <a:off x="2406462" y="2900099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customers</a:t>
            </a:r>
          </a:p>
        </p:txBody>
      </p:sp>
      <p:sp>
        <p:nvSpPr>
          <p:cNvPr id="6" name="矩形 5"/>
          <p:cNvSpPr/>
          <p:nvPr/>
        </p:nvSpPr>
        <p:spPr>
          <a:xfrm>
            <a:off x="7677679" y="2967407"/>
            <a:ext cx="2454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communications</a:t>
            </a:r>
          </a:p>
        </p:txBody>
      </p:sp>
      <p:sp>
        <p:nvSpPr>
          <p:cNvPr id="7" name="矩形 6"/>
          <p:cNvSpPr/>
          <p:nvPr/>
        </p:nvSpPr>
        <p:spPr>
          <a:xfrm>
            <a:off x="3375418" y="5987535"/>
            <a:ext cx="1192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Interactivity</a:t>
            </a:r>
          </a:p>
        </p:txBody>
      </p:sp>
      <p:sp>
        <p:nvSpPr>
          <p:cNvPr id="8" name="矩形 7"/>
          <p:cNvSpPr/>
          <p:nvPr/>
        </p:nvSpPr>
        <p:spPr>
          <a:xfrm>
            <a:off x="8059172" y="6003594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4" t="10085" r="16229" b="44868"/>
          <a:stretch/>
        </p:blipFill>
        <p:spPr>
          <a:xfrm>
            <a:off x="4576588" y="3655343"/>
            <a:ext cx="392443" cy="3974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80" y="3164919"/>
            <a:ext cx="370531" cy="3705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t="-1499" r="13865" b="14553"/>
          <a:stretch/>
        </p:blipFill>
        <p:spPr>
          <a:xfrm>
            <a:off x="6510028" y="3732507"/>
            <a:ext cx="357249" cy="3653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40942" r="26508" b="1784"/>
          <a:stretch/>
        </p:blipFill>
        <p:spPr>
          <a:xfrm>
            <a:off x="5040594" y="5305510"/>
            <a:ext cx="594832" cy="2898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83" y="2993734"/>
            <a:ext cx="386412" cy="38641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704719" y="3312889"/>
            <a:ext cx="14141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Internal chatting group</a:t>
            </a:r>
            <a:endParaRPr lang="en-US" sz="1000" dirty="0"/>
          </a:p>
        </p:txBody>
      </p:sp>
      <p:sp>
        <p:nvSpPr>
          <p:cNvPr id="38" name="矩形 37"/>
          <p:cNvSpPr/>
          <p:nvPr/>
        </p:nvSpPr>
        <p:spPr>
          <a:xfrm>
            <a:off x="4242418" y="4058488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Comments/reposts</a:t>
            </a:r>
            <a:endParaRPr lang="en-US" sz="1000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4" t="10085" r="16229" b="44868"/>
          <a:stretch/>
        </p:blipFill>
        <p:spPr>
          <a:xfrm>
            <a:off x="7028966" y="3410401"/>
            <a:ext cx="392443" cy="397474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6440454" y="4224817"/>
            <a:ext cx="1487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and pictures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54811" y="5641552"/>
            <a:ext cx="1406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online customer service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40942" r="26508" b="1784"/>
          <a:stretch/>
        </p:blipFill>
        <p:spPr>
          <a:xfrm>
            <a:off x="6647562" y="5313004"/>
            <a:ext cx="594832" cy="289812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6261779" y="5649046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search and template design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40942" r="26508" b="1784"/>
          <a:stretch/>
        </p:blipFill>
        <p:spPr>
          <a:xfrm>
            <a:off x="5312263" y="3957101"/>
            <a:ext cx="594832" cy="289812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5134727" y="4291342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Customer data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</a:t>
            </a:r>
          </a:p>
        </p:txBody>
      </p:sp>
      <p:sp>
        <p:nvSpPr>
          <p:cNvPr id="14" name="Rectangle 1699">
            <a:extLst>
              <a:ext uri="{FF2B5EF4-FFF2-40B4-BE49-F238E27FC236}">
                <a16:creationId xmlns:a16="http://schemas.microsoft.com/office/drawing/2014/main" id="{148B28A2-88C9-499A-9787-C42038AD6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733" y="42017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" name="Rectangle 1703">
            <a:extLst>
              <a:ext uri="{FF2B5EF4-FFF2-40B4-BE49-F238E27FC236}">
                <a16:creationId xmlns:a16="http://schemas.microsoft.com/office/drawing/2014/main" id="{7FFCF2C5-240A-4716-912A-078FEDF8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1705">
            <a:extLst>
              <a:ext uri="{FF2B5EF4-FFF2-40B4-BE49-F238E27FC236}">
                <a16:creationId xmlns:a16="http://schemas.microsoft.com/office/drawing/2014/main" id="{31FB52F2-EF17-44B2-9D7D-DC6E7B4C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1" y="5211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6083298" y="1202638"/>
            <a:ext cx="12702" cy="32799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22324" y="1470994"/>
            <a:ext cx="3963736" cy="22048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/>
          <p:cNvSpPr/>
          <p:nvPr/>
        </p:nvSpPr>
        <p:spPr>
          <a:xfrm>
            <a:off x="6097382" y="1953393"/>
            <a:ext cx="4004089" cy="2204862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66000"/>
                  <a:satMod val="160000"/>
                  <a:lumMod val="64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文本框 28"/>
          <p:cNvSpPr txBox="1"/>
          <p:nvPr/>
        </p:nvSpPr>
        <p:spPr>
          <a:xfrm>
            <a:off x="3382618" y="3836505"/>
            <a:ext cx="292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influence</a:t>
            </a:r>
            <a:endParaRPr lang="en-US" sz="2000" dirty="0"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04722" y="1443408"/>
            <a:ext cx="292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 flip="none" rotWithShape="1">
                  <a:gsLst>
                    <a:gs pos="0">
                      <a:schemeClr val="accent6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6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6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influence</a:t>
            </a:r>
            <a:endParaRPr lang="en-US" sz="2000" dirty="0"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3"/>
          <p:cNvSpPr txBox="1"/>
          <p:nvPr/>
        </p:nvSpPr>
        <p:spPr>
          <a:xfrm>
            <a:off x="2128905" y="1665484"/>
            <a:ext cx="3796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access to customer data collection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Highly-improved interactivity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Better-designed and implemented loyalty programs  </a:t>
            </a:r>
          </a:p>
        </p:txBody>
      </p:sp>
      <p:sp>
        <p:nvSpPr>
          <p:cNvPr id="42" name="TextBox 3"/>
          <p:cNvSpPr txBox="1"/>
          <p:nvPr/>
        </p:nvSpPr>
        <p:spPr>
          <a:xfrm>
            <a:off x="6304722" y="2232499"/>
            <a:ext cx="3796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marketing communication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unification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Vague brand image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8"/>
          <p:cNvSpPr/>
          <p:nvPr/>
        </p:nvSpPr>
        <p:spPr>
          <a:xfrm>
            <a:off x="2122325" y="4920596"/>
            <a:ext cx="52659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weight of attention to the 4 pillars for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-branding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communication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8"/>
          <p:cNvSpPr/>
          <p:nvPr/>
        </p:nvSpPr>
        <p:spPr>
          <a:xfrm>
            <a:off x="6304723" y="4951374"/>
            <a:ext cx="5265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下箭头 30"/>
          <p:cNvSpPr/>
          <p:nvPr/>
        </p:nvSpPr>
        <p:spPr>
          <a:xfrm flipV="1">
            <a:off x="4831690" y="5471415"/>
            <a:ext cx="203245" cy="1914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下箭头 46"/>
          <p:cNvSpPr/>
          <p:nvPr/>
        </p:nvSpPr>
        <p:spPr>
          <a:xfrm flipV="1">
            <a:off x="4844944" y="5981623"/>
            <a:ext cx="189991" cy="1914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下箭头 47"/>
          <p:cNvSpPr/>
          <p:nvPr/>
        </p:nvSpPr>
        <p:spPr>
          <a:xfrm>
            <a:off x="8019727" y="5501233"/>
            <a:ext cx="262882" cy="191496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下箭头 51"/>
          <p:cNvSpPr/>
          <p:nvPr/>
        </p:nvSpPr>
        <p:spPr>
          <a:xfrm>
            <a:off x="8039606" y="6010622"/>
            <a:ext cx="262882" cy="191496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下箭头 31"/>
          <p:cNvSpPr/>
          <p:nvPr/>
        </p:nvSpPr>
        <p:spPr>
          <a:xfrm>
            <a:off x="3680792" y="2584174"/>
            <a:ext cx="268357" cy="228600"/>
          </a:xfrm>
          <a:prstGeom prst="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下箭头 52"/>
          <p:cNvSpPr/>
          <p:nvPr/>
        </p:nvSpPr>
        <p:spPr>
          <a:xfrm>
            <a:off x="7319894" y="3397561"/>
            <a:ext cx="268357" cy="228600"/>
          </a:xfrm>
          <a:prstGeom prst="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 animBg="1"/>
      <p:bldP spid="29" grpId="0"/>
      <p:bldP spid="40" grpId="0"/>
      <p:bldP spid="41" grpId="0"/>
      <p:bldP spid="42" grpId="0"/>
      <p:bldP spid="44" grpId="0"/>
      <p:bldP spid="45" grpId="0"/>
      <p:bldP spid="31" grpId="0" animBg="1"/>
      <p:bldP spid="47" grpId="0" animBg="1"/>
      <p:bldP spid="48" grpId="0" animBg="1"/>
      <p:bldP spid="52" grpId="0" animBg="1"/>
      <p:bldP spid="3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Managerial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and discussion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00470" y="1605675"/>
            <a:ext cx="78220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等线" panose="02010600030101010101" pitchFamily="2" charset="-122"/>
              </a:rPr>
              <a:t>Using </a:t>
            </a:r>
            <a:r>
              <a:rPr lang="en-US" sz="1600" dirty="0" err="1">
                <a:latin typeface="Times New Roman" panose="02020603050405020304" pitchFamily="18" charset="0"/>
                <a:ea typeface="等线" panose="02010600030101010101" pitchFamily="2" charset="-122"/>
              </a:rPr>
              <a:t>Taobao</a:t>
            </a:r>
            <a:r>
              <a:rPr lang="en-US" sz="1600" dirty="0">
                <a:latin typeface="Times New Roman" panose="02020603050405020304" pitchFamily="18" charset="0"/>
                <a:ea typeface="等线" panose="02010600030101010101" pitchFamily="2" charset="-122"/>
              </a:rPr>
              <a:t> vs building independent </a:t>
            </a:r>
            <a:r>
              <a:rPr lang="en-US" sz="1600" dirty="0">
                <a:latin typeface="Times New Roman" panose="02020603050405020304" pitchFamily="18" charset="0"/>
                <a:ea typeface="等线" panose="02010600030101010101" pitchFamily="2" charset="-122"/>
              </a:rPr>
              <a:t>websites</a:t>
            </a:r>
          </a:p>
          <a:p>
            <a:endParaRPr lang="en-US" sz="16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Legitimacy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innovation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"/>
          <p:cNvSpPr txBox="1"/>
          <p:nvPr/>
        </p:nvSpPr>
        <p:spPr>
          <a:xfrm>
            <a:off x="2100471" y="3447707"/>
            <a:ext cx="74950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imitations and future research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contexts for generalizing the findings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Author’s passion: double-edged sword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00470" y="5330161"/>
            <a:ext cx="80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66304</TotalTime>
  <Words>471</Words>
  <Application>Microsoft Office PowerPoint</Application>
  <PresentationFormat>宽屏</PresentationFormat>
  <Paragraphs>130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Lucida Grande</vt:lpstr>
      <vt:lpstr>华文楷体</vt:lpstr>
      <vt:lpstr>Microsoft YaHei</vt:lpstr>
      <vt:lpstr>等线</vt:lpstr>
      <vt:lpstr>Arial</vt:lpstr>
      <vt:lpstr>Calibri</vt:lpstr>
      <vt:lpstr>Corbel</vt:lpstr>
      <vt:lpstr>Times New Roman</vt:lpstr>
      <vt:lpstr>Equity</vt:lpstr>
      <vt:lpstr>I-branding in an emerging market: An exploratory study for e-commerce enterprises in China</vt:lpstr>
      <vt:lpstr>Introduction</vt:lpstr>
      <vt:lpstr>Literature background</vt:lpstr>
      <vt:lpstr>Research questions and conceptual framework</vt:lpstr>
      <vt:lpstr>Methodology</vt:lpstr>
      <vt:lpstr>Findings </vt:lpstr>
      <vt:lpstr>Findings </vt:lpstr>
      <vt:lpstr>Managerial implications and discussion</vt:lpstr>
    </vt:vector>
  </TitlesOfParts>
  <Company>McGill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Reduced Order Methodology based on  Proper Orthogonal Decomposition for  fluid dynamics problems</dc:title>
  <dc:creator>Marco Fossati</dc:creator>
  <cp:lastModifiedBy>辛夷</cp:lastModifiedBy>
  <cp:revision>4280</cp:revision>
  <cp:lastPrinted>2013-02-18T15:52:06Z</cp:lastPrinted>
  <dcterms:created xsi:type="dcterms:W3CDTF">2010-08-12T14:57:48Z</dcterms:created>
  <dcterms:modified xsi:type="dcterms:W3CDTF">2019-05-14T03:34:19Z</dcterms:modified>
</cp:coreProperties>
</file>