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98" r:id="rId3"/>
    <p:sldId id="408" r:id="rId4"/>
    <p:sldId id="407" r:id="rId5"/>
    <p:sldId id="400" r:id="rId6"/>
    <p:sldId id="411" r:id="rId7"/>
    <p:sldId id="412" r:id="rId8"/>
    <p:sldId id="405" r:id="rId9"/>
    <p:sldId id="406" r:id="rId10"/>
    <p:sldId id="357" r:id="rId11"/>
    <p:sldId id="284" r:id="rId12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C8DAE"/>
    <a:srgbClr val="00FFFF"/>
    <a:srgbClr val="FBF9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8" autoAdjust="0"/>
    <p:restoredTop sz="85294" autoAdjust="0"/>
  </p:normalViewPr>
  <p:slideViewPr>
    <p:cSldViewPr showGuides="1">
      <p:cViewPr>
        <p:scale>
          <a:sx n="94" d="100"/>
          <a:sy n="94" d="100"/>
        </p:scale>
        <p:origin x="-14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1458" y="135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D60DC-B259-47AA-9944-64D86AA99030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387DD931-2A1B-428C-8860-32F8C0E2832B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>
              <a:solidFill>
                <a:schemeClr val="bg1"/>
              </a:solidFill>
            </a:rPr>
            <a:t>Origin</a:t>
          </a:r>
          <a:r>
            <a:rPr lang="fr-FR" sz="1400" b="1" dirty="0" smtClean="0">
              <a:solidFill>
                <a:schemeClr val="bg1"/>
              </a:solidFill>
            </a:rPr>
            <a:t> of the </a:t>
          </a:r>
        </a:p>
        <a:p>
          <a:r>
            <a:rPr lang="fr-FR" sz="1400" b="1" dirty="0" err="1" smtClean="0">
              <a:solidFill>
                <a:schemeClr val="bg1"/>
              </a:solidFill>
            </a:rPr>
            <a:t>research</a:t>
          </a:r>
          <a:endParaRPr lang="fr-FR" sz="1400" b="1" dirty="0">
            <a:solidFill>
              <a:schemeClr val="bg1"/>
            </a:solidFill>
          </a:endParaRPr>
        </a:p>
      </dgm:t>
    </dgm:pt>
    <dgm:pt modelId="{3FEF933B-6FFF-4904-8B3A-8AD003468921}" type="par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0D86D0E2-7566-486D-B199-D88E02CAD2BE}" type="sib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9FF5FC5E-E414-46B9-8770-19C2F7FDFD09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err="1" smtClean="0"/>
            <a:t>Conceptual</a:t>
          </a:r>
          <a:r>
            <a:rPr lang="fr-FR" sz="1400" b="1" dirty="0" smtClean="0"/>
            <a:t> </a:t>
          </a:r>
          <a:r>
            <a:rPr lang="fr-FR" sz="1400" b="1" dirty="0" err="1" smtClean="0"/>
            <a:t>foundations</a:t>
          </a:r>
          <a:endParaRPr lang="fr-FR" sz="1400" b="1" dirty="0"/>
        </a:p>
      </dgm:t>
    </dgm:pt>
    <dgm:pt modelId="{FB9C4C56-98F3-4EFC-8DFE-6557B01A95FE}" type="par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C8E8C11B-7F21-4433-A89A-79E99B23E578}" type="sib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132C21B2-BAD5-46EE-A200-202FB7B3C8E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err="1" smtClean="0"/>
            <a:t>Method</a:t>
          </a:r>
          <a:endParaRPr lang="fr-FR" sz="1400" b="1" dirty="0"/>
        </a:p>
      </dgm:t>
    </dgm:pt>
    <dgm:pt modelId="{B8ADE914-0B69-4933-8510-98454ACE7936}" type="par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5CA08D58-2EF5-4F56-94A4-FAE20E353FC4}" type="sib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CF5F2A1B-1438-4F33-8F89-AE330B0F1B5D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err="1" smtClean="0"/>
            <a:t>Results</a:t>
          </a:r>
          <a:endParaRPr lang="fr-FR" sz="1400" b="1" dirty="0"/>
        </a:p>
      </dgm:t>
    </dgm:pt>
    <dgm:pt modelId="{833FE8D6-7903-4178-8C2A-355AFD64565D}" type="par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18959177-27B8-46F3-93EB-A0A5538D06ED}" type="sib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9B657D0C-EB80-4495-B48A-E7907DD49B9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smtClean="0"/>
            <a:t>Discussion</a:t>
          </a:r>
          <a:endParaRPr lang="fr-FR" sz="1400" b="1" dirty="0"/>
        </a:p>
      </dgm:t>
    </dgm:pt>
    <dgm:pt modelId="{D9E8D385-6BBC-4F8C-9AE4-604808165514}" type="par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C27D7871-1611-4165-9D94-E8E8DED67B46}" type="sib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2322D054-3978-9D44-A053-A25E25ED649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err="1" smtClean="0"/>
            <a:t>Hypotheses</a:t>
          </a:r>
          <a:endParaRPr lang="fr-FR" sz="1400" b="1" dirty="0"/>
        </a:p>
      </dgm:t>
    </dgm:pt>
    <dgm:pt modelId="{ED61C7EB-A509-8C41-A219-7DC3E0044190}" type="par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E3047BD4-4B50-D142-9890-6EB29601371B}" type="sib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AA70121F-A675-4EB8-BC21-927773CF4449}" type="pres">
      <dgm:prSet presAssocID="{84ED60DC-B259-47AA-9944-64D86AA99030}" presName="Name0" presStyleCnt="0">
        <dgm:presLayoutVars>
          <dgm:dir/>
          <dgm:resizeHandles val="exact"/>
        </dgm:presLayoutVars>
      </dgm:prSet>
      <dgm:spPr/>
    </dgm:pt>
    <dgm:pt modelId="{A40559B6-7784-492B-85A5-9C0D2E3BD2B5}" type="pres">
      <dgm:prSet presAssocID="{387DD931-2A1B-428C-8860-32F8C0E2832B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323567-93C9-4E70-9EDE-150FE8D29BB5}" type="pres">
      <dgm:prSet presAssocID="{0D86D0E2-7566-486D-B199-D88E02CAD2BE}" presName="parSpace" presStyleCnt="0"/>
      <dgm:spPr/>
    </dgm:pt>
    <dgm:pt modelId="{16C17E9B-4B18-476C-92C7-EDC51BA05024}" type="pres">
      <dgm:prSet presAssocID="{9FF5FC5E-E414-46B9-8770-19C2F7FDFD0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9C9FE4-6329-4074-90E0-667602A23EB4}" type="pres">
      <dgm:prSet presAssocID="{C8E8C11B-7F21-4433-A89A-79E99B23E578}" presName="parSpace" presStyleCnt="0"/>
      <dgm:spPr/>
    </dgm:pt>
    <dgm:pt modelId="{C7637D7E-46B1-E54B-8CA3-6F4A35D1720E}" type="pres">
      <dgm:prSet presAssocID="{2322D054-3978-9D44-A053-A25E25ED649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75C7-3D11-524D-AFDE-F31EDB3FAAC9}" type="pres">
      <dgm:prSet presAssocID="{E3047BD4-4B50-D142-9890-6EB29601371B}" presName="parSpace" presStyleCnt="0"/>
      <dgm:spPr/>
    </dgm:pt>
    <dgm:pt modelId="{19B5EBEA-8884-4E35-9416-9CC1ADAC7A7D}" type="pres">
      <dgm:prSet presAssocID="{132C21B2-BAD5-46EE-A200-202FB7B3C8EC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89D03-87E4-452B-B952-EE3D5D3034F0}" type="pres">
      <dgm:prSet presAssocID="{5CA08D58-2EF5-4F56-94A4-FAE20E353FC4}" presName="parSpace" presStyleCnt="0"/>
      <dgm:spPr/>
    </dgm:pt>
    <dgm:pt modelId="{8F2B7485-6546-4BCA-8A6B-D66AFDA49F53}" type="pres">
      <dgm:prSet presAssocID="{CF5F2A1B-1438-4F33-8F89-AE330B0F1B5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F5FD68-5BA3-416E-A699-A8124BECC118}" type="pres">
      <dgm:prSet presAssocID="{18959177-27B8-46F3-93EB-A0A5538D06ED}" presName="parSpace" presStyleCnt="0"/>
      <dgm:spPr/>
    </dgm:pt>
    <dgm:pt modelId="{7CDEA68B-8A60-4A4A-893A-136348D1B85B}" type="pres">
      <dgm:prSet presAssocID="{9B657D0C-EB80-4495-B48A-E7907DD49B9E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4F71F89-57A8-E544-BE6E-16959B11AD36}" type="presOf" srcId="{9FF5FC5E-E414-46B9-8770-19C2F7FDFD09}" destId="{16C17E9B-4B18-476C-92C7-EDC51BA05024}" srcOrd="0" destOrd="0" presId="urn:microsoft.com/office/officeart/2005/8/layout/hChevron3"/>
    <dgm:cxn modelId="{80104EAC-342C-9144-A473-1BECD229E4B0}" type="presOf" srcId="{84ED60DC-B259-47AA-9944-64D86AA99030}" destId="{AA70121F-A675-4EB8-BC21-927773CF4449}" srcOrd="0" destOrd="0" presId="urn:microsoft.com/office/officeart/2005/8/layout/hChevron3"/>
    <dgm:cxn modelId="{C7B3C4EF-6520-B34D-A812-D14B65ADEDCA}" type="presOf" srcId="{387DD931-2A1B-428C-8860-32F8C0E2832B}" destId="{A40559B6-7784-492B-85A5-9C0D2E3BD2B5}" srcOrd="0" destOrd="0" presId="urn:microsoft.com/office/officeart/2005/8/layout/hChevron3"/>
    <dgm:cxn modelId="{99C72450-B97B-41CD-BC50-37BEFA8C4A09}" srcId="{84ED60DC-B259-47AA-9944-64D86AA99030}" destId="{CF5F2A1B-1438-4F33-8F89-AE330B0F1B5D}" srcOrd="4" destOrd="0" parTransId="{833FE8D6-7903-4178-8C2A-355AFD64565D}" sibTransId="{18959177-27B8-46F3-93EB-A0A5538D06ED}"/>
    <dgm:cxn modelId="{AB546D10-3B00-4904-A7C7-6FE856A8C107}" srcId="{84ED60DC-B259-47AA-9944-64D86AA99030}" destId="{9FF5FC5E-E414-46B9-8770-19C2F7FDFD09}" srcOrd="1" destOrd="0" parTransId="{FB9C4C56-98F3-4EFC-8DFE-6557B01A95FE}" sibTransId="{C8E8C11B-7F21-4433-A89A-79E99B23E578}"/>
    <dgm:cxn modelId="{C37B0DD0-5C2E-3E41-84A8-BD9B4710433A}" type="presOf" srcId="{9B657D0C-EB80-4495-B48A-E7907DD49B9E}" destId="{7CDEA68B-8A60-4A4A-893A-136348D1B85B}" srcOrd="0" destOrd="0" presId="urn:microsoft.com/office/officeart/2005/8/layout/hChevron3"/>
    <dgm:cxn modelId="{D81959EC-5F6D-B14D-A02B-8BB0E1F77074}" type="presOf" srcId="{CF5F2A1B-1438-4F33-8F89-AE330B0F1B5D}" destId="{8F2B7485-6546-4BCA-8A6B-D66AFDA49F53}" srcOrd="0" destOrd="0" presId="urn:microsoft.com/office/officeart/2005/8/layout/hChevron3"/>
    <dgm:cxn modelId="{EF4A9400-10F5-4A42-A55B-8E546E95D5A0}" srcId="{84ED60DC-B259-47AA-9944-64D86AA99030}" destId="{132C21B2-BAD5-46EE-A200-202FB7B3C8EC}" srcOrd="3" destOrd="0" parTransId="{B8ADE914-0B69-4933-8510-98454ACE7936}" sibTransId="{5CA08D58-2EF5-4F56-94A4-FAE20E353FC4}"/>
    <dgm:cxn modelId="{28402019-84E6-D74A-8F4E-FB5D0F2D27F9}" type="presOf" srcId="{132C21B2-BAD5-46EE-A200-202FB7B3C8EC}" destId="{19B5EBEA-8884-4E35-9416-9CC1ADAC7A7D}" srcOrd="0" destOrd="0" presId="urn:microsoft.com/office/officeart/2005/8/layout/hChevron3"/>
    <dgm:cxn modelId="{63F51866-6324-4040-805B-39826B04E94A}" type="presOf" srcId="{2322D054-3978-9D44-A053-A25E25ED649F}" destId="{C7637D7E-46B1-E54B-8CA3-6F4A35D1720E}" srcOrd="0" destOrd="0" presId="urn:microsoft.com/office/officeart/2005/8/layout/hChevron3"/>
    <dgm:cxn modelId="{647F38DC-3CAF-8F4F-9DA0-A117C7FEAE6D}" srcId="{84ED60DC-B259-47AA-9944-64D86AA99030}" destId="{2322D054-3978-9D44-A053-A25E25ED649F}" srcOrd="2" destOrd="0" parTransId="{ED61C7EB-A509-8C41-A219-7DC3E0044190}" sibTransId="{E3047BD4-4B50-D142-9890-6EB29601371B}"/>
    <dgm:cxn modelId="{0655B4E9-FEBB-4F10-A453-73B1B081D369}" srcId="{84ED60DC-B259-47AA-9944-64D86AA99030}" destId="{387DD931-2A1B-428C-8860-32F8C0E2832B}" srcOrd="0" destOrd="0" parTransId="{3FEF933B-6FFF-4904-8B3A-8AD003468921}" sibTransId="{0D86D0E2-7566-486D-B199-D88E02CAD2BE}"/>
    <dgm:cxn modelId="{3299C80B-4207-4FDB-B34D-DF10C4C57D98}" srcId="{84ED60DC-B259-47AA-9944-64D86AA99030}" destId="{9B657D0C-EB80-4495-B48A-E7907DD49B9E}" srcOrd="5" destOrd="0" parTransId="{D9E8D385-6BBC-4F8C-9AE4-604808165514}" sibTransId="{C27D7871-1611-4165-9D94-E8E8DED67B46}"/>
    <dgm:cxn modelId="{7FB549AC-12F6-1849-A709-058FEDC30854}" type="presParOf" srcId="{AA70121F-A675-4EB8-BC21-927773CF4449}" destId="{A40559B6-7784-492B-85A5-9C0D2E3BD2B5}" srcOrd="0" destOrd="0" presId="urn:microsoft.com/office/officeart/2005/8/layout/hChevron3"/>
    <dgm:cxn modelId="{C68B6FAD-B42E-864F-8635-BC8E393FD9FC}" type="presParOf" srcId="{AA70121F-A675-4EB8-BC21-927773CF4449}" destId="{7E323567-93C9-4E70-9EDE-150FE8D29BB5}" srcOrd="1" destOrd="0" presId="urn:microsoft.com/office/officeart/2005/8/layout/hChevron3"/>
    <dgm:cxn modelId="{FE5D108B-3399-4A40-BF19-8130790A8DED}" type="presParOf" srcId="{AA70121F-A675-4EB8-BC21-927773CF4449}" destId="{16C17E9B-4B18-476C-92C7-EDC51BA05024}" srcOrd="2" destOrd="0" presId="urn:microsoft.com/office/officeart/2005/8/layout/hChevron3"/>
    <dgm:cxn modelId="{2C10FAE9-EF0C-7244-9DEE-9F377C86E0F7}" type="presParOf" srcId="{AA70121F-A675-4EB8-BC21-927773CF4449}" destId="{939C9FE4-6329-4074-90E0-667602A23EB4}" srcOrd="3" destOrd="0" presId="urn:microsoft.com/office/officeart/2005/8/layout/hChevron3"/>
    <dgm:cxn modelId="{2BB7166E-548D-D548-8E20-D5618C3FD956}" type="presParOf" srcId="{AA70121F-A675-4EB8-BC21-927773CF4449}" destId="{C7637D7E-46B1-E54B-8CA3-6F4A35D1720E}" srcOrd="4" destOrd="0" presId="urn:microsoft.com/office/officeart/2005/8/layout/hChevron3"/>
    <dgm:cxn modelId="{82971FF4-E306-3548-B64E-983892473C26}" type="presParOf" srcId="{AA70121F-A675-4EB8-BC21-927773CF4449}" destId="{5B2F75C7-3D11-524D-AFDE-F31EDB3FAAC9}" srcOrd="5" destOrd="0" presId="urn:microsoft.com/office/officeart/2005/8/layout/hChevron3"/>
    <dgm:cxn modelId="{5AD4F027-89A6-1046-8978-9346F80C09BF}" type="presParOf" srcId="{AA70121F-A675-4EB8-BC21-927773CF4449}" destId="{19B5EBEA-8884-4E35-9416-9CC1ADAC7A7D}" srcOrd="6" destOrd="0" presId="urn:microsoft.com/office/officeart/2005/8/layout/hChevron3"/>
    <dgm:cxn modelId="{5E0821F9-A3DB-C84E-B95F-28279634695A}" type="presParOf" srcId="{AA70121F-A675-4EB8-BC21-927773CF4449}" destId="{3C089D03-87E4-452B-B952-EE3D5D3034F0}" srcOrd="7" destOrd="0" presId="urn:microsoft.com/office/officeart/2005/8/layout/hChevron3"/>
    <dgm:cxn modelId="{AA4C8C06-FA6A-0F49-A89F-2B1C77F06F6C}" type="presParOf" srcId="{AA70121F-A675-4EB8-BC21-927773CF4449}" destId="{8F2B7485-6546-4BCA-8A6B-D66AFDA49F53}" srcOrd="8" destOrd="0" presId="urn:microsoft.com/office/officeart/2005/8/layout/hChevron3"/>
    <dgm:cxn modelId="{23D3594B-A29B-8F40-8631-BBCB746ACC47}" type="presParOf" srcId="{AA70121F-A675-4EB8-BC21-927773CF4449}" destId="{4FF5FD68-5BA3-416E-A699-A8124BECC118}" srcOrd="9" destOrd="0" presId="urn:microsoft.com/office/officeart/2005/8/layout/hChevron3"/>
    <dgm:cxn modelId="{C31B1650-FDEA-3146-AFD9-E7603094F7B7}" type="presParOf" srcId="{AA70121F-A675-4EB8-BC21-927773CF4449}" destId="{7CDEA68B-8A60-4A4A-893A-136348D1B85B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ED60DC-B259-47AA-9944-64D86AA99030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387DD931-2A1B-428C-8860-32F8C0E2832B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>
              <a:solidFill>
                <a:schemeClr val="bg1"/>
              </a:solidFill>
            </a:rPr>
            <a:t>Origin</a:t>
          </a:r>
          <a:r>
            <a:rPr lang="fr-FR" sz="1400" b="1" dirty="0" smtClean="0">
              <a:solidFill>
                <a:schemeClr val="bg1"/>
              </a:solidFill>
            </a:rPr>
            <a:t> of the </a:t>
          </a:r>
        </a:p>
        <a:p>
          <a:r>
            <a:rPr lang="fr-FR" sz="1400" b="1" dirty="0" err="1" smtClean="0">
              <a:solidFill>
                <a:schemeClr val="bg1"/>
              </a:solidFill>
            </a:rPr>
            <a:t>research</a:t>
          </a:r>
          <a:endParaRPr lang="fr-FR" sz="1400" b="1" dirty="0">
            <a:solidFill>
              <a:schemeClr val="bg1"/>
            </a:solidFill>
          </a:endParaRPr>
        </a:p>
      </dgm:t>
    </dgm:pt>
    <dgm:pt modelId="{3FEF933B-6FFF-4904-8B3A-8AD003468921}" type="par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0D86D0E2-7566-486D-B199-D88E02CAD2BE}" type="sib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9FF5FC5E-E414-46B9-8770-19C2F7FDFD09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Conceptual</a:t>
          </a:r>
          <a:r>
            <a:rPr lang="fr-FR" sz="1400" b="1" dirty="0" smtClean="0"/>
            <a:t> </a:t>
          </a:r>
          <a:r>
            <a:rPr lang="fr-FR" sz="1400" b="1" dirty="0" err="1" smtClean="0"/>
            <a:t>foundations</a:t>
          </a:r>
          <a:endParaRPr lang="fr-FR" sz="1400" b="1" dirty="0"/>
        </a:p>
      </dgm:t>
    </dgm:pt>
    <dgm:pt modelId="{FB9C4C56-98F3-4EFC-8DFE-6557B01A95FE}" type="par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C8E8C11B-7F21-4433-A89A-79E99B23E578}" type="sib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132C21B2-BAD5-46EE-A200-202FB7B3C8EC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Method</a:t>
          </a:r>
          <a:endParaRPr lang="fr-FR" sz="1400" b="1" dirty="0"/>
        </a:p>
      </dgm:t>
    </dgm:pt>
    <dgm:pt modelId="{B8ADE914-0B69-4933-8510-98454ACE7936}" type="par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5CA08D58-2EF5-4F56-94A4-FAE20E353FC4}" type="sib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CF5F2A1B-1438-4F33-8F89-AE330B0F1B5D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Results</a:t>
          </a:r>
          <a:endParaRPr lang="fr-FR" sz="1400" b="1" dirty="0"/>
        </a:p>
      </dgm:t>
    </dgm:pt>
    <dgm:pt modelId="{833FE8D6-7903-4178-8C2A-355AFD64565D}" type="par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18959177-27B8-46F3-93EB-A0A5538D06ED}" type="sib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9B657D0C-EB80-4495-B48A-E7907DD49B9E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smtClean="0"/>
            <a:t>Discussion</a:t>
          </a:r>
          <a:endParaRPr lang="fr-FR" sz="1400" b="1" dirty="0"/>
        </a:p>
      </dgm:t>
    </dgm:pt>
    <dgm:pt modelId="{D9E8D385-6BBC-4F8C-9AE4-604808165514}" type="par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C27D7871-1611-4165-9D94-E8E8DED67B46}" type="sib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2322D054-3978-9D44-A053-A25E25ED649F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Hypotheses</a:t>
          </a:r>
          <a:endParaRPr lang="fr-FR" sz="1400" b="1" dirty="0"/>
        </a:p>
      </dgm:t>
    </dgm:pt>
    <dgm:pt modelId="{ED61C7EB-A509-8C41-A219-7DC3E0044190}" type="par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E3047BD4-4B50-D142-9890-6EB29601371B}" type="sib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AA70121F-A675-4EB8-BC21-927773CF4449}" type="pres">
      <dgm:prSet presAssocID="{84ED60DC-B259-47AA-9944-64D86AA99030}" presName="Name0" presStyleCnt="0">
        <dgm:presLayoutVars>
          <dgm:dir/>
          <dgm:resizeHandles val="exact"/>
        </dgm:presLayoutVars>
      </dgm:prSet>
      <dgm:spPr/>
    </dgm:pt>
    <dgm:pt modelId="{A40559B6-7784-492B-85A5-9C0D2E3BD2B5}" type="pres">
      <dgm:prSet presAssocID="{387DD931-2A1B-428C-8860-32F8C0E2832B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323567-93C9-4E70-9EDE-150FE8D29BB5}" type="pres">
      <dgm:prSet presAssocID="{0D86D0E2-7566-486D-B199-D88E02CAD2BE}" presName="parSpace" presStyleCnt="0"/>
      <dgm:spPr/>
    </dgm:pt>
    <dgm:pt modelId="{16C17E9B-4B18-476C-92C7-EDC51BA05024}" type="pres">
      <dgm:prSet presAssocID="{9FF5FC5E-E414-46B9-8770-19C2F7FDFD0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9C9FE4-6329-4074-90E0-667602A23EB4}" type="pres">
      <dgm:prSet presAssocID="{C8E8C11B-7F21-4433-A89A-79E99B23E578}" presName="parSpace" presStyleCnt="0"/>
      <dgm:spPr/>
    </dgm:pt>
    <dgm:pt modelId="{C7637D7E-46B1-E54B-8CA3-6F4A35D1720E}" type="pres">
      <dgm:prSet presAssocID="{2322D054-3978-9D44-A053-A25E25ED649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75C7-3D11-524D-AFDE-F31EDB3FAAC9}" type="pres">
      <dgm:prSet presAssocID="{E3047BD4-4B50-D142-9890-6EB29601371B}" presName="parSpace" presStyleCnt="0"/>
      <dgm:spPr/>
    </dgm:pt>
    <dgm:pt modelId="{19B5EBEA-8884-4E35-9416-9CC1ADAC7A7D}" type="pres">
      <dgm:prSet presAssocID="{132C21B2-BAD5-46EE-A200-202FB7B3C8EC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89D03-87E4-452B-B952-EE3D5D3034F0}" type="pres">
      <dgm:prSet presAssocID="{5CA08D58-2EF5-4F56-94A4-FAE20E353FC4}" presName="parSpace" presStyleCnt="0"/>
      <dgm:spPr/>
    </dgm:pt>
    <dgm:pt modelId="{8F2B7485-6546-4BCA-8A6B-D66AFDA49F53}" type="pres">
      <dgm:prSet presAssocID="{CF5F2A1B-1438-4F33-8F89-AE330B0F1B5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F5FD68-5BA3-416E-A699-A8124BECC118}" type="pres">
      <dgm:prSet presAssocID="{18959177-27B8-46F3-93EB-A0A5538D06ED}" presName="parSpace" presStyleCnt="0"/>
      <dgm:spPr/>
    </dgm:pt>
    <dgm:pt modelId="{7CDEA68B-8A60-4A4A-893A-136348D1B85B}" type="pres">
      <dgm:prSet presAssocID="{9B657D0C-EB80-4495-B48A-E7907DD49B9E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F945BB-DC48-6F44-A046-7B2CEE10B1D0}" type="presOf" srcId="{132C21B2-BAD5-46EE-A200-202FB7B3C8EC}" destId="{19B5EBEA-8884-4E35-9416-9CC1ADAC7A7D}" srcOrd="0" destOrd="0" presId="urn:microsoft.com/office/officeart/2005/8/layout/hChevron3"/>
    <dgm:cxn modelId="{AB546D10-3B00-4904-A7C7-6FE856A8C107}" srcId="{84ED60DC-B259-47AA-9944-64D86AA99030}" destId="{9FF5FC5E-E414-46B9-8770-19C2F7FDFD09}" srcOrd="1" destOrd="0" parTransId="{FB9C4C56-98F3-4EFC-8DFE-6557B01A95FE}" sibTransId="{C8E8C11B-7F21-4433-A89A-79E99B23E578}"/>
    <dgm:cxn modelId="{EF4A9400-10F5-4A42-A55B-8E546E95D5A0}" srcId="{84ED60DC-B259-47AA-9944-64D86AA99030}" destId="{132C21B2-BAD5-46EE-A200-202FB7B3C8EC}" srcOrd="3" destOrd="0" parTransId="{B8ADE914-0B69-4933-8510-98454ACE7936}" sibTransId="{5CA08D58-2EF5-4F56-94A4-FAE20E353FC4}"/>
    <dgm:cxn modelId="{AADA0DB6-1DDC-3A4C-AA63-E80F1CC6B233}" type="presOf" srcId="{387DD931-2A1B-428C-8860-32F8C0E2832B}" destId="{A40559B6-7784-492B-85A5-9C0D2E3BD2B5}" srcOrd="0" destOrd="0" presId="urn:microsoft.com/office/officeart/2005/8/layout/hChevron3"/>
    <dgm:cxn modelId="{A6C16842-79BB-E348-BA23-BCC2D1D8CB1F}" type="presOf" srcId="{9FF5FC5E-E414-46B9-8770-19C2F7FDFD09}" destId="{16C17E9B-4B18-476C-92C7-EDC51BA05024}" srcOrd="0" destOrd="0" presId="urn:microsoft.com/office/officeart/2005/8/layout/hChevron3"/>
    <dgm:cxn modelId="{4907243B-D385-544E-AFCE-DA204C8D7780}" type="presOf" srcId="{2322D054-3978-9D44-A053-A25E25ED649F}" destId="{C7637D7E-46B1-E54B-8CA3-6F4A35D1720E}" srcOrd="0" destOrd="0" presId="urn:microsoft.com/office/officeart/2005/8/layout/hChevron3"/>
    <dgm:cxn modelId="{AD2EDD45-D551-5243-8D78-E23E76412CD0}" type="presOf" srcId="{9B657D0C-EB80-4495-B48A-E7907DD49B9E}" destId="{7CDEA68B-8A60-4A4A-893A-136348D1B85B}" srcOrd="0" destOrd="0" presId="urn:microsoft.com/office/officeart/2005/8/layout/hChevron3"/>
    <dgm:cxn modelId="{3299C80B-4207-4FDB-B34D-DF10C4C57D98}" srcId="{84ED60DC-B259-47AA-9944-64D86AA99030}" destId="{9B657D0C-EB80-4495-B48A-E7907DD49B9E}" srcOrd="5" destOrd="0" parTransId="{D9E8D385-6BBC-4F8C-9AE4-604808165514}" sibTransId="{C27D7871-1611-4165-9D94-E8E8DED67B46}"/>
    <dgm:cxn modelId="{E5B25EEC-22FC-124F-8902-C976A8BD3D48}" type="presOf" srcId="{84ED60DC-B259-47AA-9944-64D86AA99030}" destId="{AA70121F-A675-4EB8-BC21-927773CF4449}" srcOrd="0" destOrd="0" presId="urn:microsoft.com/office/officeart/2005/8/layout/hChevron3"/>
    <dgm:cxn modelId="{647F38DC-3CAF-8F4F-9DA0-A117C7FEAE6D}" srcId="{84ED60DC-B259-47AA-9944-64D86AA99030}" destId="{2322D054-3978-9D44-A053-A25E25ED649F}" srcOrd="2" destOrd="0" parTransId="{ED61C7EB-A509-8C41-A219-7DC3E0044190}" sibTransId="{E3047BD4-4B50-D142-9890-6EB29601371B}"/>
    <dgm:cxn modelId="{0655B4E9-FEBB-4F10-A453-73B1B081D369}" srcId="{84ED60DC-B259-47AA-9944-64D86AA99030}" destId="{387DD931-2A1B-428C-8860-32F8C0E2832B}" srcOrd="0" destOrd="0" parTransId="{3FEF933B-6FFF-4904-8B3A-8AD003468921}" sibTransId="{0D86D0E2-7566-486D-B199-D88E02CAD2BE}"/>
    <dgm:cxn modelId="{99C72450-B97B-41CD-BC50-37BEFA8C4A09}" srcId="{84ED60DC-B259-47AA-9944-64D86AA99030}" destId="{CF5F2A1B-1438-4F33-8F89-AE330B0F1B5D}" srcOrd="4" destOrd="0" parTransId="{833FE8D6-7903-4178-8C2A-355AFD64565D}" sibTransId="{18959177-27B8-46F3-93EB-A0A5538D06ED}"/>
    <dgm:cxn modelId="{AF4D263E-5132-6B49-A0DB-600B8AE243FB}" type="presOf" srcId="{CF5F2A1B-1438-4F33-8F89-AE330B0F1B5D}" destId="{8F2B7485-6546-4BCA-8A6B-D66AFDA49F53}" srcOrd="0" destOrd="0" presId="urn:microsoft.com/office/officeart/2005/8/layout/hChevron3"/>
    <dgm:cxn modelId="{50D51C0A-635B-7B4A-8989-4FF70F2E182A}" type="presParOf" srcId="{AA70121F-A675-4EB8-BC21-927773CF4449}" destId="{A40559B6-7784-492B-85A5-9C0D2E3BD2B5}" srcOrd="0" destOrd="0" presId="urn:microsoft.com/office/officeart/2005/8/layout/hChevron3"/>
    <dgm:cxn modelId="{4A47D793-1E98-4349-A39A-6177E525B438}" type="presParOf" srcId="{AA70121F-A675-4EB8-BC21-927773CF4449}" destId="{7E323567-93C9-4E70-9EDE-150FE8D29BB5}" srcOrd="1" destOrd="0" presId="urn:microsoft.com/office/officeart/2005/8/layout/hChevron3"/>
    <dgm:cxn modelId="{461CB9FB-F4C3-534D-A5FE-82AC07A1162F}" type="presParOf" srcId="{AA70121F-A675-4EB8-BC21-927773CF4449}" destId="{16C17E9B-4B18-476C-92C7-EDC51BA05024}" srcOrd="2" destOrd="0" presId="urn:microsoft.com/office/officeart/2005/8/layout/hChevron3"/>
    <dgm:cxn modelId="{A29B368B-7F1F-494B-B3CE-B56AB70BF1E4}" type="presParOf" srcId="{AA70121F-A675-4EB8-BC21-927773CF4449}" destId="{939C9FE4-6329-4074-90E0-667602A23EB4}" srcOrd="3" destOrd="0" presId="urn:microsoft.com/office/officeart/2005/8/layout/hChevron3"/>
    <dgm:cxn modelId="{E6F7E723-D7D1-EC44-B252-5ED015437012}" type="presParOf" srcId="{AA70121F-A675-4EB8-BC21-927773CF4449}" destId="{C7637D7E-46B1-E54B-8CA3-6F4A35D1720E}" srcOrd="4" destOrd="0" presId="urn:microsoft.com/office/officeart/2005/8/layout/hChevron3"/>
    <dgm:cxn modelId="{B05FC83D-BCF2-2446-8B0B-B1CF986C3BFE}" type="presParOf" srcId="{AA70121F-A675-4EB8-BC21-927773CF4449}" destId="{5B2F75C7-3D11-524D-AFDE-F31EDB3FAAC9}" srcOrd="5" destOrd="0" presId="urn:microsoft.com/office/officeart/2005/8/layout/hChevron3"/>
    <dgm:cxn modelId="{08792891-67DE-F543-8E1D-5322BA643D65}" type="presParOf" srcId="{AA70121F-A675-4EB8-BC21-927773CF4449}" destId="{19B5EBEA-8884-4E35-9416-9CC1ADAC7A7D}" srcOrd="6" destOrd="0" presId="urn:microsoft.com/office/officeart/2005/8/layout/hChevron3"/>
    <dgm:cxn modelId="{DD10D6BA-16C9-F042-9B10-32E048C21307}" type="presParOf" srcId="{AA70121F-A675-4EB8-BC21-927773CF4449}" destId="{3C089D03-87E4-452B-B952-EE3D5D3034F0}" srcOrd="7" destOrd="0" presId="urn:microsoft.com/office/officeart/2005/8/layout/hChevron3"/>
    <dgm:cxn modelId="{A989C763-0808-CB48-BDDC-9A9AF41DBBE3}" type="presParOf" srcId="{AA70121F-A675-4EB8-BC21-927773CF4449}" destId="{8F2B7485-6546-4BCA-8A6B-D66AFDA49F53}" srcOrd="8" destOrd="0" presId="urn:microsoft.com/office/officeart/2005/8/layout/hChevron3"/>
    <dgm:cxn modelId="{E875B8F6-F288-714D-8BBC-93A13A346A21}" type="presParOf" srcId="{AA70121F-A675-4EB8-BC21-927773CF4449}" destId="{4FF5FD68-5BA3-416E-A699-A8124BECC118}" srcOrd="9" destOrd="0" presId="urn:microsoft.com/office/officeart/2005/8/layout/hChevron3"/>
    <dgm:cxn modelId="{B933AD21-7007-6748-A4A2-9DC1E1CADED3}" type="presParOf" srcId="{AA70121F-A675-4EB8-BC21-927773CF4449}" destId="{7CDEA68B-8A60-4A4A-893A-136348D1B85B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ED60DC-B259-47AA-9944-64D86AA99030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387DD931-2A1B-428C-8860-32F8C0E2832B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>
              <a:solidFill>
                <a:schemeClr val="bg1"/>
              </a:solidFill>
            </a:rPr>
            <a:t>Origin</a:t>
          </a:r>
          <a:r>
            <a:rPr lang="fr-FR" sz="1400" b="1" dirty="0" smtClean="0">
              <a:solidFill>
                <a:schemeClr val="bg1"/>
              </a:solidFill>
            </a:rPr>
            <a:t> of the </a:t>
          </a:r>
        </a:p>
        <a:p>
          <a:r>
            <a:rPr lang="fr-FR" sz="1400" b="1" dirty="0" err="1" smtClean="0">
              <a:solidFill>
                <a:schemeClr val="bg1"/>
              </a:solidFill>
            </a:rPr>
            <a:t>research</a:t>
          </a:r>
          <a:endParaRPr lang="fr-FR" sz="1400" b="1" dirty="0">
            <a:solidFill>
              <a:schemeClr val="bg1"/>
            </a:solidFill>
          </a:endParaRPr>
        </a:p>
      </dgm:t>
    </dgm:pt>
    <dgm:pt modelId="{3FEF933B-6FFF-4904-8B3A-8AD003468921}" type="par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0D86D0E2-7566-486D-B199-D88E02CAD2BE}" type="sib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9FF5FC5E-E414-46B9-8770-19C2F7FDFD09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Conceptual</a:t>
          </a:r>
          <a:r>
            <a:rPr lang="fr-FR" sz="1400" b="1" dirty="0" smtClean="0"/>
            <a:t> </a:t>
          </a:r>
          <a:r>
            <a:rPr lang="fr-FR" sz="1400" b="1" dirty="0" err="1" smtClean="0"/>
            <a:t>foundations</a:t>
          </a:r>
          <a:endParaRPr lang="fr-FR" sz="1400" b="1" dirty="0"/>
        </a:p>
      </dgm:t>
    </dgm:pt>
    <dgm:pt modelId="{FB9C4C56-98F3-4EFC-8DFE-6557B01A95FE}" type="par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C8E8C11B-7F21-4433-A89A-79E99B23E578}" type="sib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132C21B2-BAD5-46EE-A200-202FB7B3C8E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err="1" smtClean="0"/>
            <a:t>Method</a:t>
          </a:r>
          <a:endParaRPr lang="fr-FR" sz="1400" b="1" dirty="0"/>
        </a:p>
      </dgm:t>
    </dgm:pt>
    <dgm:pt modelId="{B8ADE914-0B69-4933-8510-98454ACE7936}" type="par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5CA08D58-2EF5-4F56-94A4-FAE20E353FC4}" type="sib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CF5F2A1B-1438-4F33-8F89-AE330B0F1B5D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err="1" smtClean="0"/>
            <a:t>Results</a:t>
          </a:r>
          <a:endParaRPr lang="fr-FR" sz="1400" b="1" dirty="0"/>
        </a:p>
      </dgm:t>
    </dgm:pt>
    <dgm:pt modelId="{833FE8D6-7903-4178-8C2A-355AFD64565D}" type="par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18959177-27B8-46F3-93EB-A0A5538D06ED}" type="sib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9B657D0C-EB80-4495-B48A-E7907DD49B9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smtClean="0"/>
            <a:t>Discussion</a:t>
          </a:r>
          <a:endParaRPr lang="fr-FR" sz="1400" b="1" dirty="0"/>
        </a:p>
      </dgm:t>
    </dgm:pt>
    <dgm:pt modelId="{D9E8D385-6BBC-4F8C-9AE4-604808165514}" type="par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C27D7871-1611-4165-9D94-E8E8DED67B46}" type="sib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2322D054-3978-9D44-A053-A25E25ED649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err="1" smtClean="0"/>
            <a:t>Hypotheses</a:t>
          </a:r>
          <a:endParaRPr lang="fr-FR" sz="1400" b="1" dirty="0"/>
        </a:p>
      </dgm:t>
    </dgm:pt>
    <dgm:pt modelId="{ED61C7EB-A509-8C41-A219-7DC3E0044190}" type="par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E3047BD4-4B50-D142-9890-6EB29601371B}" type="sib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AA70121F-A675-4EB8-BC21-927773CF4449}" type="pres">
      <dgm:prSet presAssocID="{84ED60DC-B259-47AA-9944-64D86AA99030}" presName="Name0" presStyleCnt="0">
        <dgm:presLayoutVars>
          <dgm:dir/>
          <dgm:resizeHandles val="exact"/>
        </dgm:presLayoutVars>
      </dgm:prSet>
      <dgm:spPr/>
    </dgm:pt>
    <dgm:pt modelId="{A40559B6-7784-492B-85A5-9C0D2E3BD2B5}" type="pres">
      <dgm:prSet presAssocID="{387DD931-2A1B-428C-8860-32F8C0E2832B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323567-93C9-4E70-9EDE-150FE8D29BB5}" type="pres">
      <dgm:prSet presAssocID="{0D86D0E2-7566-486D-B199-D88E02CAD2BE}" presName="parSpace" presStyleCnt="0"/>
      <dgm:spPr/>
    </dgm:pt>
    <dgm:pt modelId="{16C17E9B-4B18-476C-92C7-EDC51BA05024}" type="pres">
      <dgm:prSet presAssocID="{9FF5FC5E-E414-46B9-8770-19C2F7FDFD0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9C9FE4-6329-4074-90E0-667602A23EB4}" type="pres">
      <dgm:prSet presAssocID="{C8E8C11B-7F21-4433-A89A-79E99B23E578}" presName="parSpace" presStyleCnt="0"/>
      <dgm:spPr/>
    </dgm:pt>
    <dgm:pt modelId="{C7637D7E-46B1-E54B-8CA3-6F4A35D1720E}" type="pres">
      <dgm:prSet presAssocID="{2322D054-3978-9D44-A053-A25E25ED649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75C7-3D11-524D-AFDE-F31EDB3FAAC9}" type="pres">
      <dgm:prSet presAssocID="{E3047BD4-4B50-D142-9890-6EB29601371B}" presName="parSpace" presStyleCnt="0"/>
      <dgm:spPr/>
    </dgm:pt>
    <dgm:pt modelId="{19B5EBEA-8884-4E35-9416-9CC1ADAC7A7D}" type="pres">
      <dgm:prSet presAssocID="{132C21B2-BAD5-46EE-A200-202FB7B3C8EC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89D03-87E4-452B-B952-EE3D5D3034F0}" type="pres">
      <dgm:prSet presAssocID="{5CA08D58-2EF5-4F56-94A4-FAE20E353FC4}" presName="parSpace" presStyleCnt="0"/>
      <dgm:spPr/>
    </dgm:pt>
    <dgm:pt modelId="{8F2B7485-6546-4BCA-8A6B-D66AFDA49F53}" type="pres">
      <dgm:prSet presAssocID="{CF5F2A1B-1438-4F33-8F89-AE330B0F1B5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F5FD68-5BA3-416E-A699-A8124BECC118}" type="pres">
      <dgm:prSet presAssocID="{18959177-27B8-46F3-93EB-A0A5538D06ED}" presName="parSpace" presStyleCnt="0"/>
      <dgm:spPr/>
    </dgm:pt>
    <dgm:pt modelId="{7CDEA68B-8A60-4A4A-893A-136348D1B85B}" type="pres">
      <dgm:prSet presAssocID="{9B657D0C-EB80-4495-B48A-E7907DD49B9E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C72450-B97B-41CD-BC50-37BEFA8C4A09}" srcId="{84ED60DC-B259-47AA-9944-64D86AA99030}" destId="{CF5F2A1B-1438-4F33-8F89-AE330B0F1B5D}" srcOrd="4" destOrd="0" parTransId="{833FE8D6-7903-4178-8C2A-355AFD64565D}" sibTransId="{18959177-27B8-46F3-93EB-A0A5538D06ED}"/>
    <dgm:cxn modelId="{AB546D10-3B00-4904-A7C7-6FE856A8C107}" srcId="{84ED60DC-B259-47AA-9944-64D86AA99030}" destId="{9FF5FC5E-E414-46B9-8770-19C2F7FDFD09}" srcOrd="1" destOrd="0" parTransId="{FB9C4C56-98F3-4EFC-8DFE-6557B01A95FE}" sibTransId="{C8E8C11B-7F21-4433-A89A-79E99B23E578}"/>
    <dgm:cxn modelId="{796C00CE-849B-3240-AAC0-5D9E2E7FB73E}" type="presOf" srcId="{9B657D0C-EB80-4495-B48A-E7907DD49B9E}" destId="{7CDEA68B-8A60-4A4A-893A-136348D1B85B}" srcOrd="0" destOrd="0" presId="urn:microsoft.com/office/officeart/2005/8/layout/hChevron3"/>
    <dgm:cxn modelId="{A6516512-19AF-5B4E-8693-B56B620DF373}" type="presOf" srcId="{387DD931-2A1B-428C-8860-32F8C0E2832B}" destId="{A40559B6-7784-492B-85A5-9C0D2E3BD2B5}" srcOrd="0" destOrd="0" presId="urn:microsoft.com/office/officeart/2005/8/layout/hChevron3"/>
    <dgm:cxn modelId="{3D3A3350-461E-7547-A6F0-CD4AA6A94337}" type="presOf" srcId="{9FF5FC5E-E414-46B9-8770-19C2F7FDFD09}" destId="{16C17E9B-4B18-476C-92C7-EDC51BA05024}" srcOrd="0" destOrd="0" presId="urn:microsoft.com/office/officeart/2005/8/layout/hChevron3"/>
    <dgm:cxn modelId="{EF4A9400-10F5-4A42-A55B-8E546E95D5A0}" srcId="{84ED60DC-B259-47AA-9944-64D86AA99030}" destId="{132C21B2-BAD5-46EE-A200-202FB7B3C8EC}" srcOrd="3" destOrd="0" parTransId="{B8ADE914-0B69-4933-8510-98454ACE7936}" sibTransId="{5CA08D58-2EF5-4F56-94A4-FAE20E353FC4}"/>
    <dgm:cxn modelId="{E3A8285A-6803-344B-8A2E-FD0F9B9DFDF0}" type="presOf" srcId="{84ED60DC-B259-47AA-9944-64D86AA99030}" destId="{AA70121F-A675-4EB8-BC21-927773CF4449}" srcOrd="0" destOrd="0" presId="urn:microsoft.com/office/officeart/2005/8/layout/hChevron3"/>
    <dgm:cxn modelId="{3C4FF983-4BA8-F84B-B883-4B2B3571135D}" type="presOf" srcId="{2322D054-3978-9D44-A053-A25E25ED649F}" destId="{C7637D7E-46B1-E54B-8CA3-6F4A35D1720E}" srcOrd="0" destOrd="0" presId="urn:microsoft.com/office/officeart/2005/8/layout/hChevron3"/>
    <dgm:cxn modelId="{647F38DC-3CAF-8F4F-9DA0-A117C7FEAE6D}" srcId="{84ED60DC-B259-47AA-9944-64D86AA99030}" destId="{2322D054-3978-9D44-A053-A25E25ED649F}" srcOrd="2" destOrd="0" parTransId="{ED61C7EB-A509-8C41-A219-7DC3E0044190}" sibTransId="{E3047BD4-4B50-D142-9890-6EB29601371B}"/>
    <dgm:cxn modelId="{7E5F3C33-00A6-C846-851C-76E63CF09B22}" type="presOf" srcId="{CF5F2A1B-1438-4F33-8F89-AE330B0F1B5D}" destId="{8F2B7485-6546-4BCA-8A6B-D66AFDA49F53}" srcOrd="0" destOrd="0" presId="urn:microsoft.com/office/officeart/2005/8/layout/hChevron3"/>
    <dgm:cxn modelId="{73CD2AAF-F248-0745-94D1-C7663EE729D3}" type="presOf" srcId="{132C21B2-BAD5-46EE-A200-202FB7B3C8EC}" destId="{19B5EBEA-8884-4E35-9416-9CC1ADAC7A7D}" srcOrd="0" destOrd="0" presId="urn:microsoft.com/office/officeart/2005/8/layout/hChevron3"/>
    <dgm:cxn modelId="{0655B4E9-FEBB-4F10-A453-73B1B081D369}" srcId="{84ED60DC-B259-47AA-9944-64D86AA99030}" destId="{387DD931-2A1B-428C-8860-32F8C0E2832B}" srcOrd="0" destOrd="0" parTransId="{3FEF933B-6FFF-4904-8B3A-8AD003468921}" sibTransId="{0D86D0E2-7566-486D-B199-D88E02CAD2BE}"/>
    <dgm:cxn modelId="{3299C80B-4207-4FDB-B34D-DF10C4C57D98}" srcId="{84ED60DC-B259-47AA-9944-64D86AA99030}" destId="{9B657D0C-EB80-4495-B48A-E7907DD49B9E}" srcOrd="5" destOrd="0" parTransId="{D9E8D385-6BBC-4F8C-9AE4-604808165514}" sibTransId="{C27D7871-1611-4165-9D94-E8E8DED67B46}"/>
    <dgm:cxn modelId="{D3332B0A-60E1-FD41-A776-647721F16E2E}" type="presParOf" srcId="{AA70121F-A675-4EB8-BC21-927773CF4449}" destId="{A40559B6-7784-492B-85A5-9C0D2E3BD2B5}" srcOrd="0" destOrd="0" presId="urn:microsoft.com/office/officeart/2005/8/layout/hChevron3"/>
    <dgm:cxn modelId="{2CB9E1A5-3B2B-6545-8A0C-61BB9A1D57DA}" type="presParOf" srcId="{AA70121F-A675-4EB8-BC21-927773CF4449}" destId="{7E323567-93C9-4E70-9EDE-150FE8D29BB5}" srcOrd="1" destOrd="0" presId="urn:microsoft.com/office/officeart/2005/8/layout/hChevron3"/>
    <dgm:cxn modelId="{D8DBB881-DD9F-C648-B539-E0443AB26E58}" type="presParOf" srcId="{AA70121F-A675-4EB8-BC21-927773CF4449}" destId="{16C17E9B-4B18-476C-92C7-EDC51BA05024}" srcOrd="2" destOrd="0" presId="urn:microsoft.com/office/officeart/2005/8/layout/hChevron3"/>
    <dgm:cxn modelId="{3EE18DC4-5C2D-0544-83C2-C04BFB369112}" type="presParOf" srcId="{AA70121F-A675-4EB8-BC21-927773CF4449}" destId="{939C9FE4-6329-4074-90E0-667602A23EB4}" srcOrd="3" destOrd="0" presId="urn:microsoft.com/office/officeart/2005/8/layout/hChevron3"/>
    <dgm:cxn modelId="{9DAC7712-913A-6546-B4B6-2223AF151976}" type="presParOf" srcId="{AA70121F-A675-4EB8-BC21-927773CF4449}" destId="{C7637D7E-46B1-E54B-8CA3-6F4A35D1720E}" srcOrd="4" destOrd="0" presId="urn:microsoft.com/office/officeart/2005/8/layout/hChevron3"/>
    <dgm:cxn modelId="{7BBA37FD-1ABC-124B-B158-676F806D0780}" type="presParOf" srcId="{AA70121F-A675-4EB8-BC21-927773CF4449}" destId="{5B2F75C7-3D11-524D-AFDE-F31EDB3FAAC9}" srcOrd="5" destOrd="0" presId="urn:microsoft.com/office/officeart/2005/8/layout/hChevron3"/>
    <dgm:cxn modelId="{7C956119-897F-D849-B6EF-692A91D8D433}" type="presParOf" srcId="{AA70121F-A675-4EB8-BC21-927773CF4449}" destId="{19B5EBEA-8884-4E35-9416-9CC1ADAC7A7D}" srcOrd="6" destOrd="0" presId="urn:microsoft.com/office/officeart/2005/8/layout/hChevron3"/>
    <dgm:cxn modelId="{52457CF0-26E4-6D45-9335-58B913B1764B}" type="presParOf" srcId="{AA70121F-A675-4EB8-BC21-927773CF4449}" destId="{3C089D03-87E4-452B-B952-EE3D5D3034F0}" srcOrd="7" destOrd="0" presId="urn:microsoft.com/office/officeart/2005/8/layout/hChevron3"/>
    <dgm:cxn modelId="{F0FE2EEF-9866-2842-A367-3C3E4C06D549}" type="presParOf" srcId="{AA70121F-A675-4EB8-BC21-927773CF4449}" destId="{8F2B7485-6546-4BCA-8A6B-D66AFDA49F53}" srcOrd="8" destOrd="0" presId="urn:microsoft.com/office/officeart/2005/8/layout/hChevron3"/>
    <dgm:cxn modelId="{4BF33EAA-EF84-FC4D-B9B5-8137D2B60BED}" type="presParOf" srcId="{AA70121F-A675-4EB8-BC21-927773CF4449}" destId="{4FF5FD68-5BA3-416E-A699-A8124BECC118}" srcOrd="9" destOrd="0" presId="urn:microsoft.com/office/officeart/2005/8/layout/hChevron3"/>
    <dgm:cxn modelId="{D02766D7-48F3-9C49-AA36-1D736A301295}" type="presParOf" srcId="{AA70121F-A675-4EB8-BC21-927773CF4449}" destId="{7CDEA68B-8A60-4A4A-893A-136348D1B85B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ED60DC-B259-47AA-9944-64D86AA99030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387DD931-2A1B-428C-8860-32F8C0E2832B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>
              <a:solidFill>
                <a:schemeClr val="bg1"/>
              </a:solidFill>
            </a:rPr>
            <a:t>Origin</a:t>
          </a:r>
          <a:r>
            <a:rPr lang="fr-FR" sz="1400" b="1" dirty="0" smtClean="0">
              <a:solidFill>
                <a:schemeClr val="bg1"/>
              </a:solidFill>
            </a:rPr>
            <a:t> of the </a:t>
          </a:r>
        </a:p>
        <a:p>
          <a:r>
            <a:rPr lang="fr-FR" sz="1400" b="1" dirty="0" err="1" smtClean="0">
              <a:solidFill>
                <a:schemeClr val="bg1"/>
              </a:solidFill>
            </a:rPr>
            <a:t>research</a:t>
          </a:r>
          <a:endParaRPr lang="fr-FR" sz="1400" b="1" dirty="0">
            <a:solidFill>
              <a:schemeClr val="bg1"/>
            </a:solidFill>
          </a:endParaRPr>
        </a:p>
      </dgm:t>
    </dgm:pt>
    <dgm:pt modelId="{3FEF933B-6FFF-4904-8B3A-8AD003468921}" type="par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0D86D0E2-7566-486D-B199-D88E02CAD2BE}" type="sib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9FF5FC5E-E414-46B9-8770-19C2F7FDFD09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Conceptual</a:t>
          </a:r>
          <a:r>
            <a:rPr lang="fr-FR" sz="1400" b="1" dirty="0" smtClean="0"/>
            <a:t> </a:t>
          </a:r>
          <a:r>
            <a:rPr lang="fr-FR" sz="1400" b="1" dirty="0" err="1" smtClean="0"/>
            <a:t>foundations</a:t>
          </a:r>
          <a:endParaRPr lang="fr-FR" sz="1400" b="1" dirty="0"/>
        </a:p>
      </dgm:t>
    </dgm:pt>
    <dgm:pt modelId="{FB9C4C56-98F3-4EFC-8DFE-6557B01A95FE}" type="par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C8E8C11B-7F21-4433-A89A-79E99B23E578}" type="sib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132C21B2-BAD5-46EE-A200-202FB7B3C8E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err="1" smtClean="0"/>
            <a:t>Method</a:t>
          </a:r>
          <a:endParaRPr lang="fr-FR" sz="1400" b="1" dirty="0"/>
        </a:p>
      </dgm:t>
    </dgm:pt>
    <dgm:pt modelId="{B8ADE914-0B69-4933-8510-98454ACE7936}" type="par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5CA08D58-2EF5-4F56-94A4-FAE20E353FC4}" type="sib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CF5F2A1B-1438-4F33-8F89-AE330B0F1B5D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err="1" smtClean="0"/>
            <a:t>Results</a:t>
          </a:r>
          <a:endParaRPr lang="fr-FR" sz="1400" b="1" dirty="0"/>
        </a:p>
      </dgm:t>
    </dgm:pt>
    <dgm:pt modelId="{833FE8D6-7903-4178-8C2A-355AFD64565D}" type="par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18959177-27B8-46F3-93EB-A0A5538D06ED}" type="sib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9B657D0C-EB80-4495-B48A-E7907DD49B9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smtClean="0"/>
            <a:t>Discussion</a:t>
          </a:r>
          <a:endParaRPr lang="fr-FR" sz="1400" b="1" dirty="0"/>
        </a:p>
      </dgm:t>
    </dgm:pt>
    <dgm:pt modelId="{D9E8D385-6BBC-4F8C-9AE4-604808165514}" type="par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C27D7871-1611-4165-9D94-E8E8DED67B46}" type="sib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2322D054-3978-9D44-A053-A25E25ED649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err="1" smtClean="0"/>
            <a:t>Hypotheses</a:t>
          </a:r>
          <a:endParaRPr lang="fr-FR" sz="1400" b="1" dirty="0"/>
        </a:p>
      </dgm:t>
    </dgm:pt>
    <dgm:pt modelId="{ED61C7EB-A509-8C41-A219-7DC3E0044190}" type="par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E3047BD4-4B50-D142-9890-6EB29601371B}" type="sib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AA70121F-A675-4EB8-BC21-927773CF4449}" type="pres">
      <dgm:prSet presAssocID="{84ED60DC-B259-47AA-9944-64D86AA99030}" presName="Name0" presStyleCnt="0">
        <dgm:presLayoutVars>
          <dgm:dir/>
          <dgm:resizeHandles val="exact"/>
        </dgm:presLayoutVars>
      </dgm:prSet>
      <dgm:spPr/>
    </dgm:pt>
    <dgm:pt modelId="{A40559B6-7784-492B-85A5-9C0D2E3BD2B5}" type="pres">
      <dgm:prSet presAssocID="{387DD931-2A1B-428C-8860-32F8C0E2832B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323567-93C9-4E70-9EDE-150FE8D29BB5}" type="pres">
      <dgm:prSet presAssocID="{0D86D0E2-7566-486D-B199-D88E02CAD2BE}" presName="parSpace" presStyleCnt="0"/>
      <dgm:spPr/>
    </dgm:pt>
    <dgm:pt modelId="{16C17E9B-4B18-476C-92C7-EDC51BA05024}" type="pres">
      <dgm:prSet presAssocID="{9FF5FC5E-E414-46B9-8770-19C2F7FDFD0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9C9FE4-6329-4074-90E0-667602A23EB4}" type="pres">
      <dgm:prSet presAssocID="{C8E8C11B-7F21-4433-A89A-79E99B23E578}" presName="parSpace" presStyleCnt="0"/>
      <dgm:spPr/>
    </dgm:pt>
    <dgm:pt modelId="{C7637D7E-46B1-E54B-8CA3-6F4A35D1720E}" type="pres">
      <dgm:prSet presAssocID="{2322D054-3978-9D44-A053-A25E25ED649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75C7-3D11-524D-AFDE-F31EDB3FAAC9}" type="pres">
      <dgm:prSet presAssocID="{E3047BD4-4B50-D142-9890-6EB29601371B}" presName="parSpace" presStyleCnt="0"/>
      <dgm:spPr/>
    </dgm:pt>
    <dgm:pt modelId="{19B5EBEA-8884-4E35-9416-9CC1ADAC7A7D}" type="pres">
      <dgm:prSet presAssocID="{132C21B2-BAD5-46EE-A200-202FB7B3C8EC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89D03-87E4-452B-B952-EE3D5D3034F0}" type="pres">
      <dgm:prSet presAssocID="{5CA08D58-2EF5-4F56-94A4-FAE20E353FC4}" presName="parSpace" presStyleCnt="0"/>
      <dgm:spPr/>
    </dgm:pt>
    <dgm:pt modelId="{8F2B7485-6546-4BCA-8A6B-D66AFDA49F53}" type="pres">
      <dgm:prSet presAssocID="{CF5F2A1B-1438-4F33-8F89-AE330B0F1B5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F5FD68-5BA3-416E-A699-A8124BECC118}" type="pres">
      <dgm:prSet presAssocID="{18959177-27B8-46F3-93EB-A0A5538D06ED}" presName="parSpace" presStyleCnt="0"/>
      <dgm:spPr/>
    </dgm:pt>
    <dgm:pt modelId="{7CDEA68B-8A60-4A4A-893A-136348D1B85B}" type="pres">
      <dgm:prSet presAssocID="{9B657D0C-EB80-4495-B48A-E7907DD49B9E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DE8CADB-7123-E141-9538-28009406785D}" type="presOf" srcId="{387DD931-2A1B-428C-8860-32F8C0E2832B}" destId="{A40559B6-7784-492B-85A5-9C0D2E3BD2B5}" srcOrd="0" destOrd="0" presId="urn:microsoft.com/office/officeart/2005/8/layout/hChevron3"/>
    <dgm:cxn modelId="{2F67DC70-C3CF-DA4B-A172-0896A3023BD0}" type="presOf" srcId="{132C21B2-BAD5-46EE-A200-202FB7B3C8EC}" destId="{19B5EBEA-8884-4E35-9416-9CC1ADAC7A7D}" srcOrd="0" destOrd="0" presId="urn:microsoft.com/office/officeart/2005/8/layout/hChevron3"/>
    <dgm:cxn modelId="{99C72450-B97B-41CD-BC50-37BEFA8C4A09}" srcId="{84ED60DC-B259-47AA-9944-64D86AA99030}" destId="{CF5F2A1B-1438-4F33-8F89-AE330B0F1B5D}" srcOrd="4" destOrd="0" parTransId="{833FE8D6-7903-4178-8C2A-355AFD64565D}" sibTransId="{18959177-27B8-46F3-93EB-A0A5538D06ED}"/>
    <dgm:cxn modelId="{AB546D10-3B00-4904-A7C7-6FE856A8C107}" srcId="{84ED60DC-B259-47AA-9944-64D86AA99030}" destId="{9FF5FC5E-E414-46B9-8770-19C2F7FDFD09}" srcOrd="1" destOrd="0" parTransId="{FB9C4C56-98F3-4EFC-8DFE-6557B01A95FE}" sibTransId="{C8E8C11B-7F21-4433-A89A-79E99B23E578}"/>
    <dgm:cxn modelId="{8BCFB7C0-D30C-F24C-93BF-F0D21B0A5189}" type="presOf" srcId="{9B657D0C-EB80-4495-B48A-E7907DD49B9E}" destId="{7CDEA68B-8A60-4A4A-893A-136348D1B85B}" srcOrd="0" destOrd="0" presId="urn:microsoft.com/office/officeart/2005/8/layout/hChevron3"/>
    <dgm:cxn modelId="{73E0B818-6B7B-A548-8A96-65A42C18BA91}" type="presOf" srcId="{9FF5FC5E-E414-46B9-8770-19C2F7FDFD09}" destId="{16C17E9B-4B18-476C-92C7-EDC51BA05024}" srcOrd="0" destOrd="0" presId="urn:microsoft.com/office/officeart/2005/8/layout/hChevron3"/>
    <dgm:cxn modelId="{03EF8F3E-902A-9540-88C4-507BC064B8D5}" type="presOf" srcId="{CF5F2A1B-1438-4F33-8F89-AE330B0F1B5D}" destId="{8F2B7485-6546-4BCA-8A6B-D66AFDA49F53}" srcOrd="0" destOrd="0" presId="urn:microsoft.com/office/officeart/2005/8/layout/hChevron3"/>
    <dgm:cxn modelId="{EF4A9400-10F5-4A42-A55B-8E546E95D5A0}" srcId="{84ED60DC-B259-47AA-9944-64D86AA99030}" destId="{132C21B2-BAD5-46EE-A200-202FB7B3C8EC}" srcOrd="3" destOrd="0" parTransId="{B8ADE914-0B69-4933-8510-98454ACE7936}" sibTransId="{5CA08D58-2EF5-4F56-94A4-FAE20E353FC4}"/>
    <dgm:cxn modelId="{A671E117-B43D-EA45-8781-9215CC141349}" type="presOf" srcId="{2322D054-3978-9D44-A053-A25E25ED649F}" destId="{C7637D7E-46B1-E54B-8CA3-6F4A35D1720E}" srcOrd="0" destOrd="0" presId="urn:microsoft.com/office/officeart/2005/8/layout/hChevron3"/>
    <dgm:cxn modelId="{647F38DC-3CAF-8F4F-9DA0-A117C7FEAE6D}" srcId="{84ED60DC-B259-47AA-9944-64D86AA99030}" destId="{2322D054-3978-9D44-A053-A25E25ED649F}" srcOrd="2" destOrd="0" parTransId="{ED61C7EB-A509-8C41-A219-7DC3E0044190}" sibTransId="{E3047BD4-4B50-D142-9890-6EB29601371B}"/>
    <dgm:cxn modelId="{D678F146-A18A-E44D-AE29-F0A4C6BB6DFA}" type="presOf" srcId="{84ED60DC-B259-47AA-9944-64D86AA99030}" destId="{AA70121F-A675-4EB8-BC21-927773CF4449}" srcOrd="0" destOrd="0" presId="urn:microsoft.com/office/officeart/2005/8/layout/hChevron3"/>
    <dgm:cxn modelId="{0655B4E9-FEBB-4F10-A453-73B1B081D369}" srcId="{84ED60DC-B259-47AA-9944-64D86AA99030}" destId="{387DD931-2A1B-428C-8860-32F8C0E2832B}" srcOrd="0" destOrd="0" parTransId="{3FEF933B-6FFF-4904-8B3A-8AD003468921}" sibTransId="{0D86D0E2-7566-486D-B199-D88E02CAD2BE}"/>
    <dgm:cxn modelId="{3299C80B-4207-4FDB-B34D-DF10C4C57D98}" srcId="{84ED60DC-B259-47AA-9944-64D86AA99030}" destId="{9B657D0C-EB80-4495-B48A-E7907DD49B9E}" srcOrd="5" destOrd="0" parTransId="{D9E8D385-6BBC-4F8C-9AE4-604808165514}" sibTransId="{C27D7871-1611-4165-9D94-E8E8DED67B46}"/>
    <dgm:cxn modelId="{313ED758-ED7B-E841-8A62-7A6B2A35EC55}" type="presParOf" srcId="{AA70121F-A675-4EB8-BC21-927773CF4449}" destId="{A40559B6-7784-492B-85A5-9C0D2E3BD2B5}" srcOrd="0" destOrd="0" presId="urn:microsoft.com/office/officeart/2005/8/layout/hChevron3"/>
    <dgm:cxn modelId="{98CDC660-2014-6B49-895F-9D178F13C58C}" type="presParOf" srcId="{AA70121F-A675-4EB8-BC21-927773CF4449}" destId="{7E323567-93C9-4E70-9EDE-150FE8D29BB5}" srcOrd="1" destOrd="0" presId="urn:microsoft.com/office/officeart/2005/8/layout/hChevron3"/>
    <dgm:cxn modelId="{85344BB0-9D5A-4540-B3C4-B9AC5A6F483C}" type="presParOf" srcId="{AA70121F-A675-4EB8-BC21-927773CF4449}" destId="{16C17E9B-4B18-476C-92C7-EDC51BA05024}" srcOrd="2" destOrd="0" presId="urn:microsoft.com/office/officeart/2005/8/layout/hChevron3"/>
    <dgm:cxn modelId="{CB3CEE16-3BD4-4A4F-9CA0-942233210D54}" type="presParOf" srcId="{AA70121F-A675-4EB8-BC21-927773CF4449}" destId="{939C9FE4-6329-4074-90E0-667602A23EB4}" srcOrd="3" destOrd="0" presId="urn:microsoft.com/office/officeart/2005/8/layout/hChevron3"/>
    <dgm:cxn modelId="{0537112B-8048-8945-876D-CC9DAE82D59A}" type="presParOf" srcId="{AA70121F-A675-4EB8-BC21-927773CF4449}" destId="{C7637D7E-46B1-E54B-8CA3-6F4A35D1720E}" srcOrd="4" destOrd="0" presId="urn:microsoft.com/office/officeart/2005/8/layout/hChevron3"/>
    <dgm:cxn modelId="{16680DD4-A898-E848-B60E-55B23E020976}" type="presParOf" srcId="{AA70121F-A675-4EB8-BC21-927773CF4449}" destId="{5B2F75C7-3D11-524D-AFDE-F31EDB3FAAC9}" srcOrd="5" destOrd="0" presId="urn:microsoft.com/office/officeart/2005/8/layout/hChevron3"/>
    <dgm:cxn modelId="{A740FD61-89C4-EF45-9C6D-518746EDCC6B}" type="presParOf" srcId="{AA70121F-A675-4EB8-BC21-927773CF4449}" destId="{19B5EBEA-8884-4E35-9416-9CC1ADAC7A7D}" srcOrd="6" destOrd="0" presId="urn:microsoft.com/office/officeart/2005/8/layout/hChevron3"/>
    <dgm:cxn modelId="{EE07AE25-F74E-AD41-BF7D-F34B1C9B3E1B}" type="presParOf" srcId="{AA70121F-A675-4EB8-BC21-927773CF4449}" destId="{3C089D03-87E4-452B-B952-EE3D5D3034F0}" srcOrd="7" destOrd="0" presId="urn:microsoft.com/office/officeart/2005/8/layout/hChevron3"/>
    <dgm:cxn modelId="{69AFC673-F43F-4844-B39B-C9FE1D25A3A4}" type="presParOf" srcId="{AA70121F-A675-4EB8-BC21-927773CF4449}" destId="{8F2B7485-6546-4BCA-8A6B-D66AFDA49F53}" srcOrd="8" destOrd="0" presId="urn:microsoft.com/office/officeart/2005/8/layout/hChevron3"/>
    <dgm:cxn modelId="{BDEBF31A-3B1B-BA4A-B3AE-02E6B4A54FC9}" type="presParOf" srcId="{AA70121F-A675-4EB8-BC21-927773CF4449}" destId="{4FF5FD68-5BA3-416E-A699-A8124BECC118}" srcOrd="9" destOrd="0" presId="urn:microsoft.com/office/officeart/2005/8/layout/hChevron3"/>
    <dgm:cxn modelId="{1ABFA4EF-8A81-CC4A-830F-D66CBFB5617F}" type="presParOf" srcId="{AA70121F-A675-4EB8-BC21-927773CF4449}" destId="{7CDEA68B-8A60-4A4A-893A-136348D1B85B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ED60DC-B259-47AA-9944-64D86AA99030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387DD931-2A1B-428C-8860-32F8C0E2832B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>
              <a:solidFill>
                <a:schemeClr val="bg1"/>
              </a:solidFill>
            </a:rPr>
            <a:t>Origin</a:t>
          </a:r>
          <a:r>
            <a:rPr lang="fr-FR" sz="1400" b="1" dirty="0" smtClean="0">
              <a:solidFill>
                <a:schemeClr val="bg1"/>
              </a:solidFill>
            </a:rPr>
            <a:t> of the </a:t>
          </a:r>
        </a:p>
        <a:p>
          <a:r>
            <a:rPr lang="fr-FR" sz="1400" b="1" dirty="0" err="1" smtClean="0">
              <a:solidFill>
                <a:schemeClr val="bg1"/>
              </a:solidFill>
            </a:rPr>
            <a:t>research</a:t>
          </a:r>
          <a:endParaRPr lang="fr-FR" sz="1400" b="1" dirty="0">
            <a:solidFill>
              <a:schemeClr val="bg1"/>
            </a:solidFill>
          </a:endParaRPr>
        </a:p>
      </dgm:t>
    </dgm:pt>
    <dgm:pt modelId="{3FEF933B-6FFF-4904-8B3A-8AD003468921}" type="par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0D86D0E2-7566-486D-B199-D88E02CAD2BE}" type="sib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9FF5FC5E-E414-46B9-8770-19C2F7FDFD09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Conceptual</a:t>
          </a:r>
          <a:r>
            <a:rPr lang="fr-FR" sz="1400" b="1" dirty="0" smtClean="0"/>
            <a:t> </a:t>
          </a:r>
          <a:r>
            <a:rPr lang="fr-FR" sz="1400" b="1" dirty="0" err="1" smtClean="0"/>
            <a:t>foundations</a:t>
          </a:r>
          <a:endParaRPr lang="fr-FR" sz="1400" b="1" dirty="0"/>
        </a:p>
      </dgm:t>
    </dgm:pt>
    <dgm:pt modelId="{FB9C4C56-98F3-4EFC-8DFE-6557B01A95FE}" type="par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C8E8C11B-7F21-4433-A89A-79E99B23E578}" type="sib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132C21B2-BAD5-46EE-A200-202FB7B3C8EC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err="1" smtClean="0"/>
            <a:t>Method</a:t>
          </a:r>
          <a:endParaRPr lang="fr-FR" sz="1400" b="1" dirty="0"/>
        </a:p>
      </dgm:t>
    </dgm:pt>
    <dgm:pt modelId="{B8ADE914-0B69-4933-8510-98454ACE7936}" type="par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5CA08D58-2EF5-4F56-94A4-FAE20E353FC4}" type="sib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CF5F2A1B-1438-4F33-8F89-AE330B0F1B5D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err="1" smtClean="0"/>
            <a:t>Results</a:t>
          </a:r>
          <a:endParaRPr lang="fr-FR" sz="1400" b="1" dirty="0"/>
        </a:p>
      </dgm:t>
    </dgm:pt>
    <dgm:pt modelId="{833FE8D6-7903-4178-8C2A-355AFD64565D}" type="par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18959177-27B8-46F3-93EB-A0A5538D06ED}" type="sib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9B657D0C-EB80-4495-B48A-E7907DD49B9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smtClean="0"/>
            <a:t>Discussion</a:t>
          </a:r>
          <a:endParaRPr lang="fr-FR" sz="1400" b="1" dirty="0"/>
        </a:p>
      </dgm:t>
    </dgm:pt>
    <dgm:pt modelId="{D9E8D385-6BBC-4F8C-9AE4-604808165514}" type="par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C27D7871-1611-4165-9D94-E8E8DED67B46}" type="sib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2322D054-3978-9D44-A053-A25E25ED649F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Hypotheses</a:t>
          </a:r>
          <a:endParaRPr lang="fr-FR" sz="1400" b="1" dirty="0"/>
        </a:p>
      </dgm:t>
    </dgm:pt>
    <dgm:pt modelId="{ED61C7EB-A509-8C41-A219-7DC3E0044190}" type="par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E3047BD4-4B50-D142-9890-6EB29601371B}" type="sib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AA70121F-A675-4EB8-BC21-927773CF4449}" type="pres">
      <dgm:prSet presAssocID="{84ED60DC-B259-47AA-9944-64D86AA99030}" presName="Name0" presStyleCnt="0">
        <dgm:presLayoutVars>
          <dgm:dir/>
          <dgm:resizeHandles val="exact"/>
        </dgm:presLayoutVars>
      </dgm:prSet>
      <dgm:spPr/>
    </dgm:pt>
    <dgm:pt modelId="{A40559B6-7784-492B-85A5-9C0D2E3BD2B5}" type="pres">
      <dgm:prSet presAssocID="{387DD931-2A1B-428C-8860-32F8C0E2832B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323567-93C9-4E70-9EDE-150FE8D29BB5}" type="pres">
      <dgm:prSet presAssocID="{0D86D0E2-7566-486D-B199-D88E02CAD2BE}" presName="parSpace" presStyleCnt="0"/>
      <dgm:spPr/>
    </dgm:pt>
    <dgm:pt modelId="{16C17E9B-4B18-476C-92C7-EDC51BA05024}" type="pres">
      <dgm:prSet presAssocID="{9FF5FC5E-E414-46B9-8770-19C2F7FDFD0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9C9FE4-6329-4074-90E0-667602A23EB4}" type="pres">
      <dgm:prSet presAssocID="{C8E8C11B-7F21-4433-A89A-79E99B23E578}" presName="parSpace" presStyleCnt="0"/>
      <dgm:spPr/>
    </dgm:pt>
    <dgm:pt modelId="{C7637D7E-46B1-E54B-8CA3-6F4A35D1720E}" type="pres">
      <dgm:prSet presAssocID="{2322D054-3978-9D44-A053-A25E25ED649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75C7-3D11-524D-AFDE-F31EDB3FAAC9}" type="pres">
      <dgm:prSet presAssocID="{E3047BD4-4B50-D142-9890-6EB29601371B}" presName="parSpace" presStyleCnt="0"/>
      <dgm:spPr/>
    </dgm:pt>
    <dgm:pt modelId="{19B5EBEA-8884-4E35-9416-9CC1ADAC7A7D}" type="pres">
      <dgm:prSet presAssocID="{132C21B2-BAD5-46EE-A200-202FB7B3C8EC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89D03-87E4-452B-B952-EE3D5D3034F0}" type="pres">
      <dgm:prSet presAssocID="{5CA08D58-2EF5-4F56-94A4-FAE20E353FC4}" presName="parSpace" presStyleCnt="0"/>
      <dgm:spPr/>
    </dgm:pt>
    <dgm:pt modelId="{8F2B7485-6546-4BCA-8A6B-D66AFDA49F53}" type="pres">
      <dgm:prSet presAssocID="{CF5F2A1B-1438-4F33-8F89-AE330B0F1B5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F5FD68-5BA3-416E-A699-A8124BECC118}" type="pres">
      <dgm:prSet presAssocID="{18959177-27B8-46F3-93EB-A0A5538D06ED}" presName="parSpace" presStyleCnt="0"/>
      <dgm:spPr/>
    </dgm:pt>
    <dgm:pt modelId="{7CDEA68B-8A60-4A4A-893A-136348D1B85B}" type="pres">
      <dgm:prSet presAssocID="{9B657D0C-EB80-4495-B48A-E7907DD49B9E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C4E1B33-DD47-3145-89B3-6EF5421B5A4B}" type="presOf" srcId="{132C21B2-BAD5-46EE-A200-202FB7B3C8EC}" destId="{19B5EBEA-8884-4E35-9416-9CC1ADAC7A7D}" srcOrd="0" destOrd="0" presId="urn:microsoft.com/office/officeart/2005/8/layout/hChevron3"/>
    <dgm:cxn modelId="{9361D693-3228-4141-9583-2A76D7C71A08}" type="presOf" srcId="{2322D054-3978-9D44-A053-A25E25ED649F}" destId="{C7637D7E-46B1-E54B-8CA3-6F4A35D1720E}" srcOrd="0" destOrd="0" presId="urn:microsoft.com/office/officeart/2005/8/layout/hChevron3"/>
    <dgm:cxn modelId="{99C72450-B97B-41CD-BC50-37BEFA8C4A09}" srcId="{84ED60DC-B259-47AA-9944-64D86AA99030}" destId="{CF5F2A1B-1438-4F33-8F89-AE330B0F1B5D}" srcOrd="4" destOrd="0" parTransId="{833FE8D6-7903-4178-8C2A-355AFD64565D}" sibTransId="{18959177-27B8-46F3-93EB-A0A5538D06ED}"/>
    <dgm:cxn modelId="{AB546D10-3B00-4904-A7C7-6FE856A8C107}" srcId="{84ED60DC-B259-47AA-9944-64D86AA99030}" destId="{9FF5FC5E-E414-46B9-8770-19C2F7FDFD09}" srcOrd="1" destOrd="0" parTransId="{FB9C4C56-98F3-4EFC-8DFE-6557B01A95FE}" sibTransId="{C8E8C11B-7F21-4433-A89A-79E99B23E578}"/>
    <dgm:cxn modelId="{43B7B486-F649-1348-A954-D6638360E432}" type="presOf" srcId="{9B657D0C-EB80-4495-B48A-E7907DD49B9E}" destId="{7CDEA68B-8A60-4A4A-893A-136348D1B85B}" srcOrd="0" destOrd="0" presId="urn:microsoft.com/office/officeart/2005/8/layout/hChevron3"/>
    <dgm:cxn modelId="{EF4A9400-10F5-4A42-A55B-8E546E95D5A0}" srcId="{84ED60DC-B259-47AA-9944-64D86AA99030}" destId="{132C21B2-BAD5-46EE-A200-202FB7B3C8EC}" srcOrd="3" destOrd="0" parTransId="{B8ADE914-0B69-4933-8510-98454ACE7936}" sibTransId="{5CA08D58-2EF5-4F56-94A4-FAE20E353FC4}"/>
    <dgm:cxn modelId="{88074715-B37A-DA40-B418-7B8F1B1E4D9B}" type="presOf" srcId="{CF5F2A1B-1438-4F33-8F89-AE330B0F1B5D}" destId="{8F2B7485-6546-4BCA-8A6B-D66AFDA49F53}" srcOrd="0" destOrd="0" presId="urn:microsoft.com/office/officeart/2005/8/layout/hChevron3"/>
    <dgm:cxn modelId="{7E0687A0-1AFA-2D4C-96D2-D9ACA51450D3}" type="presOf" srcId="{387DD931-2A1B-428C-8860-32F8C0E2832B}" destId="{A40559B6-7784-492B-85A5-9C0D2E3BD2B5}" srcOrd="0" destOrd="0" presId="urn:microsoft.com/office/officeart/2005/8/layout/hChevron3"/>
    <dgm:cxn modelId="{CA5D464C-F9EB-044A-814D-1B6D1FF13FA0}" type="presOf" srcId="{9FF5FC5E-E414-46B9-8770-19C2F7FDFD09}" destId="{16C17E9B-4B18-476C-92C7-EDC51BA05024}" srcOrd="0" destOrd="0" presId="urn:microsoft.com/office/officeart/2005/8/layout/hChevron3"/>
    <dgm:cxn modelId="{647F38DC-3CAF-8F4F-9DA0-A117C7FEAE6D}" srcId="{84ED60DC-B259-47AA-9944-64D86AA99030}" destId="{2322D054-3978-9D44-A053-A25E25ED649F}" srcOrd="2" destOrd="0" parTransId="{ED61C7EB-A509-8C41-A219-7DC3E0044190}" sibTransId="{E3047BD4-4B50-D142-9890-6EB29601371B}"/>
    <dgm:cxn modelId="{597968D5-EC59-8E4F-8F2D-F936B3F05A2A}" type="presOf" srcId="{84ED60DC-B259-47AA-9944-64D86AA99030}" destId="{AA70121F-A675-4EB8-BC21-927773CF4449}" srcOrd="0" destOrd="0" presId="urn:microsoft.com/office/officeart/2005/8/layout/hChevron3"/>
    <dgm:cxn modelId="{0655B4E9-FEBB-4F10-A453-73B1B081D369}" srcId="{84ED60DC-B259-47AA-9944-64D86AA99030}" destId="{387DD931-2A1B-428C-8860-32F8C0E2832B}" srcOrd="0" destOrd="0" parTransId="{3FEF933B-6FFF-4904-8B3A-8AD003468921}" sibTransId="{0D86D0E2-7566-486D-B199-D88E02CAD2BE}"/>
    <dgm:cxn modelId="{3299C80B-4207-4FDB-B34D-DF10C4C57D98}" srcId="{84ED60DC-B259-47AA-9944-64D86AA99030}" destId="{9B657D0C-EB80-4495-B48A-E7907DD49B9E}" srcOrd="5" destOrd="0" parTransId="{D9E8D385-6BBC-4F8C-9AE4-604808165514}" sibTransId="{C27D7871-1611-4165-9D94-E8E8DED67B46}"/>
    <dgm:cxn modelId="{4F46895B-1F34-FA4B-90DF-F4E308660FDB}" type="presParOf" srcId="{AA70121F-A675-4EB8-BC21-927773CF4449}" destId="{A40559B6-7784-492B-85A5-9C0D2E3BD2B5}" srcOrd="0" destOrd="0" presId="urn:microsoft.com/office/officeart/2005/8/layout/hChevron3"/>
    <dgm:cxn modelId="{0611FB8A-96BB-634D-8271-5CBE4BBD837C}" type="presParOf" srcId="{AA70121F-A675-4EB8-BC21-927773CF4449}" destId="{7E323567-93C9-4E70-9EDE-150FE8D29BB5}" srcOrd="1" destOrd="0" presId="urn:microsoft.com/office/officeart/2005/8/layout/hChevron3"/>
    <dgm:cxn modelId="{65DDB0CD-A3F4-504F-989D-9DA0B1DAF5B7}" type="presParOf" srcId="{AA70121F-A675-4EB8-BC21-927773CF4449}" destId="{16C17E9B-4B18-476C-92C7-EDC51BA05024}" srcOrd="2" destOrd="0" presId="urn:microsoft.com/office/officeart/2005/8/layout/hChevron3"/>
    <dgm:cxn modelId="{6CA9D2F6-F070-B340-B66D-8C087B194632}" type="presParOf" srcId="{AA70121F-A675-4EB8-BC21-927773CF4449}" destId="{939C9FE4-6329-4074-90E0-667602A23EB4}" srcOrd="3" destOrd="0" presId="urn:microsoft.com/office/officeart/2005/8/layout/hChevron3"/>
    <dgm:cxn modelId="{D9070DF0-9120-6945-9381-B62D0B9E7983}" type="presParOf" srcId="{AA70121F-A675-4EB8-BC21-927773CF4449}" destId="{C7637D7E-46B1-E54B-8CA3-6F4A35D1720E}" srcOrd="4" destOrd="0" presId="urn:microsoft.com/office/officeart/2005/8/layout/hChevron3"/>
    <dgm:cxn modelId="{1DA8F971-D4F1-A545-A193-DB925CB52E9C}" type="presParOf" srcId="{AA70121F-A675-4EB8-BC21-927773CF4449}" destId="{5B2F75C7-3D11-524D-AFDE-F31EDB3FAAC9}" srcOrd="5" destOrd="0" presId="urn:microsoft.com/office/officeart/2005/8/layout/hChevron3"/>
    <dgm:cxn modelId="{9F155073-4187-E243-9C7D-BA344BAFB506}" type="presParOf" srcId="{AA70121F-A675-4EB8-BC21-927773CF4449}" destId="{19B5EBEA-8884-4E35-9416-9CC1ADAC7A7D}" srcOrd="6" destOrd="0" presId="urn:microsoft.com/office/officeart/2005/8/layout/hChevron3"/>
    <dgm:cxn modelId="{4F20A26D-F2D0-6A43-AA9E-1F794775A80D}" type="presParOf" srcId="{AA70121F-A675-4EB8-BC21-927773CF4449}" destId="{3C089D03-87E4-452B-B952-EE3D5D3034F0}" srcOrd="7" destOrd="0" presId="urn:microsoft.com/office/officeart/2005/8/layout/hChevron3"/>
    <dgm:cxn modelId="{E8A4170E-60B8-D143-A159-1EB0D4D4E1E0}" type="presParOf" srcId="{AA70121F-A675-4EB8-BC21-927773CF4449}" destId="{8F2B7485-6546-4BCA-8A6B-D66AFDA49F53}" srcOrd="8" destOrd="0" presId="urn:microsoft.com/office/officeart/2005/8/layout/hChevron3"/>
    <dgm:cxn modelId="{8E24DA55-5E78-C549-AEC3-64422D36AF40}" type="presParOf" srcId="{AA70121F-A675-4EB8-BC21-927773CF4449}" destId="{4FF5FD68-5BA3-416E-A699-A8124BECC118}" srcOrd="9" destOrd="0" presId="urn:microsoft.com/office/officeart/2005/8/layout/hChevron3"/>
    <dgm:cxn modelId="{55B55A08-56E7-694E-8A9D-13886ABBDE8F}" type="presParOf" srcId="{AA70121F-A675-4EB8-BC21-927773CF4449}" destId="{7CDEA68B-8A60-4A4A-893A-136348D1B85B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ED60DC-B259-47AA-9944-64D86AA99030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387DD931-2A1B-428C-8860-32F8C0E2832B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>
              <a:solidFill>
                <a:srgbClr val="FBF9EE"/>
              </a:solidFill>
            </a:rPr>
            <a:t>Origin</a:t>
          </a:r>
          <a:r>
            <a:rPr lang="fr-FR" sz="1400" b="1" dirty="0" smtClean="0">
              <a:solidFill>
                <a:srgbClr val="FBF9EE"/>
              </a:solidFill>
            </a:rPr>
            <a:t> of the </a:t>
          </a:r>
        </a:p>
        <a:p>
          <a:r>
            <a:rPr lang="fr-FR" sz="1400" b="1" dirty="0" err="1" smtClean="0">
              <a:solidFill>
                <a:srgbClr val="FBF9EE"/>
              </a:solidFill>
            </a:rPr>
            <a:t>research</a:t>
          </a:r>
          <a:endParaRPr lang="fr-FR" sz="1400" b="1" dirty="0">
            <a:solidFill>
              <a:srgbClr val="FBF9EE"/>
            </a:solidFill>
          </a:endParaRPr>
        </a:p>
      </dgm:t>
    </dgm:pt>
    <dgm:pt modelId="{3FEF933B-6FFF-4904-8B3A-8AD003468921}" type="par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0D86D0E2-7566-486D-B199-D88E02CAD2BE}" type="sib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9FF5FC5E-E414-46B9-8770-19C2F7FDFD09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>
              <a:solidFill>
                <a:srgbClr val="FBF9EE"/>
              </a:solidFill>
            </a:rPr>
            <a:t>Conceptual</a:t>
          </a:r>
          <a:r>
            <a:rPr lang="fr-FR" sz="1400" b="1" dirty="0" smtClean="0">
              <a:solidFill>
                <a:srgbClr val="FBF9EE"/>
              </a:solidFill>
            </a:rPr>
            <a:t> </a:t>
          </a:r>
          <a:r>
            <a:rPr lang="fr-FR" sz="1400" b="1" dirty="0" err="1" smtClean="0">
              <a:solidFill>
                <a:srgbClr val="FBF9EE"/>
              </a:solidFill>
            </a:rPr>
            <a:t>foundations</a:t>
          </a:r>
          <a:endParaRPr lang="fr-FR" sz="1400" b="1" dirty="0">
            <a:solidFill>
              <a:srgbClr val="FBF9EE"/>
            </a:solidFill>
          </a:endParaRPr>
        </a:p>
      </dgm:t>
    </dgm:pt>
    <dgm:pt modelId="{FB9C4C56-98F3-4EFC-8DFE-6557B01A95FE}" type="par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C8E8C11B-7F21-4433-A89A-79E99B23E578}" type="sib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132C21B2-BAD5-46EE-A200-202FB7B3C8EC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Method</a:t>
          </a:r>
          <a:endParaRPr lang="fr-FR" sz="1400" b="1" dirty="0"/>
        </a:p>
      </dgm:t>
    </dgm:pt>
    <dgm:pt modelId="{B8ADE914-0B69-4933-8510-98454ACE7936}" type="par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5CA08D58-2EF5-4F56-94A4-FAE20E353FC4}" type="sib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CF5F2A1B-1438-4F33-8F89-AE330B0F1B5D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err="1" smtClean="0"/>
            <a:t>Results</a:t>
          </a:r>
          <a:endParaRPr lang="fr-FR" sz="1400" b="1" dirty="0"/>
        </a:p>
      </dgm:t>
    </dgm:pt>
    <dgm:pt modelId="{833FE8D6-7903-4178-8C2A-355AFD64565D}" type="par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18959177-27B8-46F3-93EB-A0A5538D06ED}" type="sib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9B657D0C-EB80-4495-B48A-E7907DD49B9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smtClean="0"/>
            <a:t>Conclusion</a:t>
          </a:r>
          <a:endParaRPr lang="fr-FR" sz="1400" b="1" dirty="0"/>
        </a:p>
      </dgm:t>
    </dgm:pt>
    <dgm:pt modelId="{D9E8D385-6BBC-4F8C-9AE4-604808165514}" type="par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C27D7871-1611-4165-9D94-E8E8DED67B46}" type="sib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2322D054-3978-9D44-A053-A25E25ED649F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>
              <a:solidFill>
                <a:srgbClr val="FBF9EE"/>
              </a:solidFill>
            </a:rPr>
            <a:t>Hypotheses</a:t>
          </a:r>
          <a:endParaRPr lang="fr-FR" sz="1400" b="1" dirty="0">
            <a:solidFill>
              <a:srgbClr val="FBF9EE"/>
            </a:solidFill>
          </a:endParaRPr>
        </a:p>
      </dgm:t>
    </dgm:pt>
    <dgm:pt modelId="{ED61C7EB-A509-8C41-A219-7DC3E0044190}" type="par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E3047BD4-4B50-D142-9890-6EB29601371B}" type="sib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AA70121F-A675-4EB8-BC21-927773CF4449}" type="pres">
      <dgm:prSet presAssocID="{84ED60DC-B259-47AA-9944-64D86AA99030}" presName="Name0" presStyleCnt="0">
        <dgm:presLayoutVars>
          <dgm:dir/>
          <dgm:resizeHandles val="exact"/>
        </dgm:presLayoutVars>
      </dgm:prSet>
      <dgm:spPr/>
    </dgm:pt>
    <dgm:pt modelId="{A40559B6-7784-492B-85A5-9C0D2E3BD2B5}" type="pres">
      <dgm:prSet presAssocID="{387DD931-2A1B-428C-8860-32F8C0E2832B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323567-93C9-4E70-9EDE-150FE8D29BB5}" type="pres">
      <dgm:prSet presAssocID="{0D86D0E2-7566-486D-B199-D88E02CAD2BE}" presName="parSpace" presStyleCnt="0"/>
      <dgm:spPr/>
    </dgm:pt>
    <dgm:pt modelId="{16C17E9B-4B18-476C-92C7-EDC51BA05024}" type="pres">
      <dgm:prSet presAssocID="{9FF5FC5E-E414-46B9-8770-19C2F7FDFD0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9C9FE4-6329-4074-90E0-667602A23EB4}" type="pres">
      <dgm:prSet presAssocID="{C8E8C11B-7F21-4433-A89A-79E99B23E578}" presName="parSpace" presStyleCnt="0"/>
      <dgm:spPr/>
    </dgm:pt>
    <dgm:pt modelId="{C7637D7E-46B1-E54B-8CA3-6F4A35D1720E}" type="pres">
      <dgm:prSet presAssocID="{2322D054-3978-9D44-A053-A25E25ED649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75C7-3D11-524D-AFDE-F31EDB3FAAC9}" type="pres">
      <dgm:prSet presAssocID="{E3047BD4-4B50-D142-9890-6EB29601371B}" presName="parSpace" presStyleCnt="0"/>
      <dgm:spPr/>
    </dgm:pt>
    <dgm:pt modelId="{19B5EBEA-8884-4E35-9416-9CC1ADAC7A7D}" type="pres">
      <dgm:prSet presAssocID="{132C21B2-BAD5-46EE-A200-202FB7B3C8EC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89D03-87E4-452B-B952-EE3D5D3034F0}" type="pres">
      <dgm:prSet presAssocID="{5CA08D58-2EF5-4F56-94A4-FAE20E353FC4}" presName="parSpace" presStyleCnt="0"/>
      <dgm:spPr/>
    </dgm:pt>
    <dgm:pt modelId="{8F2B7485-6546-4BCA-8A6B-D66AFDA49F53}" type="pres">
      <dgm:prSet presAssocID="{CF5F2A1B-1438-4F33-8F89-AE330B0F1B5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F5FD68-5BA3-416E-A699-A8124BECC118}" type="pres">
      <dgm:prSet presAssocID="{18959177-27B8-46F3-93EB-A0A5538D06ED}" presName="parSpace" presStyleCnt="0"/>
      <dgm:spPr/>
    </dgm:pt>
    <dgm:pt modelId="{7CDEA68B-8A60-4A4A-893A-136348D1B85B}" type="pres">
      <dgm:prSet presAssocID="{9B657D0C-EB80-4495-B48A-E7907DD49B9E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D8A8C58-9F82-E243-8116-B7F812077D36}" type="presOf" srcId="{9B657D0C-EB80-4495-B48A-E7907DD49B9E}" destId="{7CDEA68B-8A60-4A4A-893A-136348D1B85B}" srcOrd="0" destOrd="0" presId="urn:microsoft.com/office/officeart/2005/8/layout/hChevron3"/>
    <dgm:cxn modelId="{99C72450-B97B-41CD-BC50-37BEFA8C4A09}" srcId="{84ED60DC-B259-47AA-9944-64D86AA99030}" destId="{CF5F2A1B-1438-4F33-8F89-AE330B0F1B5D}" srcOrd="4" destOrd="0" parTransId="{833FE8D6-7903-4178-8C2A-355AFD64565D}" sibTransId="{18959177-27B8-46F3-93EB-A0A5538D06ED}"/>
    <dgm:cxn modelId="{AB546D10-3B00-4904-A7C7-6FE856A8C107}" srcId="{84ED60DC-B259-47AA-9944-64D86AA99030}" destId="{9FF5FC5E-E414-46B9-8770-19C2F7FDFD09}" srcOrd="1" destOrd="0" parTransId="{FB9C4C56-98F3-4EFC-8DFE-6557B01A95FE}" sibTransId="{C8E8C11B-7F21-4433-A89A-79E99B23E578}"/>
    <dgm:cxn modelId="{62E3E6AA-A40C-BD4F-A1C6-D9ECDB9D5D0C}" type="presOf" srcId="{387DD931-2A1B-428C-8860-32F8C0E2832B}" destId="{A40559B6-7784-492B-85A5-9C0D2E3BD2B5}" srcOrd="0" destOrd="0" presId="urn:microsoft.com/office/officeart/2005/8/layout/hChevron3"/>
    <dgm:cxn modelId="{0655B4E9-FEBB-4F10-A453-73B1B081D369}" srcId="{84ED60DC-B259-47AA-9944-64D86AA99030}" destId="{387DD931-2A1B-428C-8860-32F8C0E2832B}" srcOrd="0" destOrd="0" parTransId="{3FEF933B-6FFF-4904-8B3A-8AD003468921}" sibTransId="{0D86D0E2-7566-486D-B199-D88E02CAD2BE}"/>
    <dgm:cxn modelId="{2769C2A6-4D92-7343-8DFE-A3B94BF08F8C}" type="presOf" srcId="{CF5F2A1B-1438-4F33-8F89-AE330B0F1B5D}" destId="{8F2B7485-6546-4BCA-8A6B-D66AFDA49F53}" srcOrd="0" destOrd="0" presId="urn:microsoft.com/office/officeart/2005/8/layout/hChevron3"/>
    <dgm:cxn modelId="{647F38DC-3CAF-8F4F-9DA0-A117C7FEAE6D}" srcId="{84ED60DC-B259-47AA-9944-64D86AA99030}" destId="{2322D054-3978-9D44-A053-A25E25ED649F}" srcOrd="2" destOrd="0" parTransId="{ED61C7EB-A509-8C41-A219-7DC3E0044190}" sibTransId="{E3047BD4-4B50-D142-9890-6EB29601371B}"/>
    <dgm:cxn modelId="{3299C80B-4207-4FDB-B34D-DF10C4C57D98}" srcId="{84ED60DC-B259-47AA-9944-64D86AA99030}" destId="{9B657D0C-EB80-4495-B48A-E7907DD49B9E}" srcOrd="5" destOrd="0" parTransId="{D9E8D385-6BBC-4F8C-9AE4-604808165514}" sibTransId="{C27D7871-1611-4165-9D94-E8E8DED67B46}"/>
    <dgm:cxn modelId="{C8689F81-68CB-8E4A-AACF-39C3CE72F794}" type="presOf" srcId="{2322D054-3978-9D44-A053-A25E25ED649F}" destId="{C7637D7E-46B1-E54B-8CA3-6F4A35D1720E}" srcOrd="0" destOrd="0" presId="urn:microsoft.com/office/officeart/2005/8/layout/hChevron3"/>
    <dgm:cxn modelId="{48CF0262-01D8-1743-A9A7-CBC7890D1E9C}" type="presOf" srcId="{132C21B2-BAD5-46EE-A200-202FB7B3C8EC}" destId="{19B5EBEA-8884-4E35-9416-9CC1ADAC7A7D}" srcOrd="0" destOrd="0" presId="urn:microsoft.com/office/officeart/2005/8/layout/hChevron3"/>
    <dgm:cxn modelId="{EF4A9400-10F5-4A42-A55B-8E546E95D5A0}" srcId="{84ED60DC-B259-47AA-9944-64D86AA99030}" destId="{132C21B2-BAD5-46EE-A200-202FB7B3C8EC}" srcOrd="3" destOrd="0" parTransId="{B8ADE914-0B69-4933-8510-98454ACE7936}" sibTransId="{5CA08D58-2EF5-4F56-94A4-FAE20E353FC4}"/>
    <dgm:cxn modelId="{8A01C06B-13CC-D842-AE1F-27CD23B2CCB2}" type="presOf" srcId="{9FF5FC5E-E414-46B9-8770-19C2F7FDFD09}" destId="{16C17E9B-4B18-476C-92C7-EDC51BA05024}" srcOrd="0" destOrd="0" presId="urn:microsoft.com/office/officeart/2005/8/layout/hChevron3"/>
    <dgm:cxn modelId="{4E23E8F7-C773-2D44-9BA2-0548D94369D3}" type="presOf" srcId="{84ED60DC-B259-47AA-9944-64D86AA99030}" destId="{AA70121F-A675-4EB8-BC21-927773CF4449}" srcOrd="0" destOrd="0" presId="urn:microsoft.com/office/officeart/2005/8/layout/hChevron3"/>
    <dgm:cxn modelId="{07379C96-0B86-AC4F-A117-BC78235E4299}" type="presParOf" srcId="{AA70121F-A675-4EB8-BC21-927773CF4449}" destId="{A40559B6-7784-492B-85A5-9C0D2E3BD2B5}" srcOrd="0" destOrd="0" presId="urn:microsoft.com/office/officeart/2005/8/layout/hChevron3"/>
    <dgm:cxn modelId="{CBA14DA6-A66E-4643-B119-54C6F027C612}" type="presParOf" srcId="{AA70121F-A675-4EB8-BC21-927773CF4449}" destId="{7E323567-93C9-4E70-9EDE-150FE8D29BB5}" srcOrd="1" destOrd="0" presId="urn:microsoft.com/office/officeart/2005/8/layout/hChevron3"/>
    <dgm:cxn modelId="{EF6E0C71-5D9E-E349-9E79-ECB74471A84E}" type="presParOf" srcId="{AA70121F-A675-4EB8-BC21-927773CF4449}" destId="{16C17E9B-4B18-476C-92C7-EDC51BA05024}" srcOrd="2" destOrd="0" presId="urn:microsoft.com/office/officeart/2005/8/layout/hChevron3"/>
    <dgm:cxn modelId="{8D5C0F8D-D063-C548-8A82-D42350EB441D}" type="presParOf" srcId="{AA70121F-A675-4EB8-BC21-927773CF4449}" destId="{939C9FE4-6329-4074-90E0-667602A23EB4}" srcOrd="3" destOrd="0" presId="urn:microsoft.com/office/officeart/2005/8/layout/hChevron3"/>
    <dgm:cxn modelId="{387CC36D-55B7-EE4C-852E-69A237DEF427}" type="presParOf" srcId="{AA70121F-A675-4EB8-BC21-927773CF4449}" destId="{C7637D7E-46B1-E54B-8CA3-6F4A35D1720E}" srcOrd="4" destOrd="0" presId="urn:microsoft.com/office/officeart/2005/8/layout/hChevron3"/>
    <dgm:cxn modelId="{96A81B5D-D693-CA44-A0C9-B005CFC9A598}" type="presParOf" srcId="{AA70121F-A675-4EB8-BC21-927773CF4449}" destId="{5B2F75C7-3D11-524D-AFDE-F31EDB3FAAC9}" srcOrd="5" destOrd="0" presId="urn:microsoft.com/office/officeart/2005/8/layout/hChevron3"/>
    <dgm:cxn modelId="{D90EA70A-72E0-4045-97FA-A6F6839B48E9}" type="presParOf" srcId="{AA70121F-A675-4EB8-BC21-927773CF4449}" destId="{19B5EBEA-8884-4E35-9416-9CC1ADAC7A7D}" srcOrd="6" destOrd="0" presId="urn:microsoft.com/office/officeart/2005/8/layout/hChevron3"/>
    <dgm:cxn modelId="{F209C5A2-3A9A-5642-AA7F-D00D8FD284B2}" type="presParOf" srcId="{AA70121F-A675-4EB8-BC21-927773CF4449}" destId="{3C089D03-87E4-452B-B952-EE3D5D3034F0}" srcOrd="7" destOrd="0" presId="urn:microsoft.com/office/officeart/2005/8/layout/hChevron3"/>
    <dgm:cxn modelId="{BC7E962E-2866-1B4B-8235-2FCA0D0758F9}" type="presParOf" srcId="{AA70121F-A675-4EB8-BC21-927773CF4449}" destId="{8F2B7485-6546-4BCA-8A6B-D66AFDA49F53}" srcOrd="8" destOrd="0" presId="urn:microsoft.com/office/officeart/2005/8/layout/hChevron3"/>
    <dgm:cxn modelId="{B809BB7B-FCFB-A346-B9F7-3F4B4790A5B1}" type="presParOf" srcId="{AA70121F-A675-4EB8-BC21-927773CF4449}" destId="{4FF5FD68-5BA3-416E-A699-A8124BECC118}" srcOrd="9" destOrd="0" presId="urn:microsoft.com/office/officeart/2005/8/layout/hChevron3"/>
    <dgm:cxn modelId="{E21DEA23-C999-1B4F-ACD7-4B411AEE297D}" type="presParOf" srcId="{AA70121F-A675-4EB8-BC21-927773CF4449}" destId="{7CDEA68B-8A60-4A4A-893A-136348D1B85B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ED60DC-B259-47AA-9944-64D86AA99030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387DD931-2A1B-428C-8860-32F8C0E2832B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>
              <a:solidFill>
                <a:srgbClr val="FBF9EE"/>
              </a:solidFill>
            </a:rPr>
            <a:t>Origin</a:t>
          </a:r>
          <a:r>
            <a:rPr lang="fr-FR" sz="1400" b="1" dirty="0" smtClean="0">
              <a:solidFill>
                <a:srgbClr val="FBF9EE"/>
              </a:solidFill>
            </a:rPr>
            <a:t> of the </a:t>
          </a:r>
        </a:p>
        <a:p>
          <a:r>
            <a:rPr lang="fr-FR" sz="1400" b="1" dirty="0" err="1" smtClean="0">
              <a:solidFill>
                <a:srgbClr val="FBF9EE"/>
              </a:solidFill>
            </a:rPr>
            <a:t>research</a:t>
          </a:r>
          <a:endParaRPr lang="fr-FR" sz="1400" b="1" dirty="0">
            <a:solidFill>
              <a:srgbClr val="FBF9EE"/>
            </a:solidFill>
          </a:endParaRPr>
        </a:p>
      </dgm:t>
    </dgm:pt>
    <dgm:pt modelId="{3FEF933B-6FFF-4904-8B3A-8AD003468921}" type="par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0D86D0E2-7566-486D-B199-D88E02CAD2BE}" type="sib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9FF5FC5E-E414-46B9-8770-19C2F7FDFD09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>
              <a:solidFill>
                <a:srgbClr val="FBF9EE"/>
              </a:solidFill>
            </a:rPr>
            <a:t>Conceptual</a:t>
          </a:r>
          <a:r>
            <a:rPr lang="fr-FR" sz="1400" b="1" dirty="0" smtClean="0">
              <a:solidFill>
                <a:srgbClr val="FBF9EE"/>
              </a:solidFill>
            </a:rPr>
            <a:t> </a:t>
          </a:r>
          <a:r>
            <a:rPr lang="fr-FR" sz="1400" b="1" dirty="0" err="1" smtClean="0">
              <a:solidFill>
                <a:srgbClr val="FBF9EE"/>
              </a:solidFill>
            </a:rPr>
            <a:t>foundations</a:t>
          </a:r>
          <a:endParaRPr lang="fr-FR" sz="1400" b="1" dirty="0">
            <a:solidFill>
              <a:srgbClr val="FBF9EE"/>
            </a:solidFill>
          </a:endParaRPr>
        </a:p>
      </dgm:t>
    </dgm:pt>
    <dgm:pt modelId="{FB9C4C56-98F3-4EFC-8DFE-6557B01A95FE}" type="par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C8E8C11B-7F21-4433-A89A-79E99B23E578}" type="sib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132C21B2-BAD5-46EE-A200-202FB7B3C8EC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Method</a:t>
          </a:r>
          <a:endParaRPr lang="fr-FR" sz="1400" b="1" dirty="0"/>
        </a:p>
      </dgm:t>
    </dgm:pt>
    <dgm:pt modelId="{B8ADE914-0B69-4933-8510-98454ACE7936}" type="par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5CA08D58-2EF5-4F56-94A4-FAE20E353FC4}" type="sib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CF5F2A1B-1438-4F33-8F89-AE330B0F1B5D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err="1" smtClean="0"/>
            <a:t>Results</a:t>
          </a:r>
          <a:endParaRPr lang="fr-FR" sz="1400" b="1" dirty="0"/>
        </a:p>
      </dgm:t>
    </dgm:pt>
    <dgm:pt modelId="{833FE8D6-7903-4178-8C2A-355AFD64565D}" type="par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18959177-27B8-46F3-93EB-A0A5538D06ED}" type="sib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9B657D0C-EB80-4495-B48A-E7907DD49B9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smtClean="0"/>
            <a:t>Conclusion</a:t>
          </a:r>
          <a:endParaRPr lang="fr-FR" sz="1400" b="1" dirty="0"/>
        </a:p>
      </dgm:t>
    </dgm:pt>
    <dgm:pt modelId="{D9E8D385-6BBC-4F8C-9AE4-604808165514}" type="par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C27D7871-1611-4165-9D94-E8E8DED67B46}" type="sib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2322D054-3978-9D44-A053-A25E25ED649F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>
              <a:solidFill>
                <a:srgbClr val="FBF9EE"/>
              </a:solidFill>
            </a:rPr>
            <a:t>Hypotheses</a:t>
          </a:r>
          <a:endParaRPr lang="fr-FR" sz="1400" b="1" dirty="0">
            <a:solidFill>
              <a:srgbClr val="FBF9EE"/>
            </a:solidFill>
          </a:endParaRPr>
        </a:p>
      </dgm:t>
    </dgm:pt>
    <dgm:pt modelId="{ED61C7EB-A509-8C41-A219-7DC3E0044190}" type="par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E3047BD4-4B50-D142-9890-6EB29601371B}" type="sib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AA70121F-A675-4EB8-BC21-927773CF4449}" type="pres">
      <dgm:prSet presAssocID="{84ED60DC-B259-47AA-9944-64D86AA99030}" presName="Name0" presStyleCnt="0">
        <dgm:presLayoutVars>
          <dgm:dir/>
          <dgm:resizeHandles val="exact"/>
        </dgm:presLayoutVars>
      </dgm:prSet>
      <dgm:spPr/>
    </dgm:pt>
    <dgm:pt modelId="{A40559B6-7784-492B-85A5-9C0D2E3BD2B5}" type="pres">
      <dgm:prSet presAssocID="{387DD931-2A1B-428C-8860-32F8C0E2832B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323567-93C9-4E70-9EDE-150FE8D29BB5}" type="pres">
      <dgm:prSet presAssocID="{0D86D0E2-7566-486D-B199-D88E02CAD2BE}" presName="parSpace" presStyleCnt="0"/>
      <dgm:spPr/>
    </dgm:pt>
    <dgm:pt modelId="{16C17E9B-4B18-476C-92C7-EDC51BA05024}" type="pres">
      <dgm:prSet presAssocID="{9FF5FC5E-E414-46B9-8770-19C2F7FDFD0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9C9FE4-6329-4074-90E0-667602A23EB4}" type="pres">
      <dgm:prSet presAssocID="{C8E8C11B-7F21-4433-A89A-79E99B23E578}" presName="parSpace" presStyleCnt="0"/>
      <dgm:spPr/>
    </dgm:pt>
    <dgm:pt modelId="{C7637D7E-46B1-E54B-8CA3-6F4A35D1720E}" type="pres">
      <dgm:prSet presAssocID="{2322D054-3978-9D44-A053-A25E25ED649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75C7-3D11-524D-AFDE-F31EDB3FAAC9}" type="pres">
      <dgm:prSet presAssocID="{E3047BD4-4B50-D142-9890-6EB29601371B}" presName="parSpace" presStyleCnt="0"/>
      <dgm:spPr/>
    </dgm:pt>
    <dgm:pt modelId="{19B5EBEA-8884-4E35-9416-9CC1ADAC7A7D}" type="pres">
      <dgm:prSet presAssocID="{132C21B2-BAD5-46EE-A200-202FB7B3C8EC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89D03-87E4-452B-B952-EE3D5D3034F0}" type="pres">
      <dgm:prSet presAssocID="{5CA08D58-2EF5-4F56-94A4-FAE20E353FC4}" presName="parSpace" presStyleCnt="0"/>
      <dgm:spPr/>
    </dgm:pt>
    <dgm:pt modelId="{8F2B7485-6546-4BCA-8A6B-D66AFDA49F53}" type="pres">
      <dgm:prSet presAssocID="{CF5F2A1B-1438-4F33-8F89-AE330B0F1B5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F5FD68-5BA3-416E-A699-A8124BECC118}" type="pres">
      <dgm:prSet presAssocID="{18959177-27B8-46F3-93EB-A0A5538D06ED}" presName="parSpace" presStyleCnt="0"/>
      <dgm:spPr/>
    </dgm:pt>
    <dgm:pt modelId="{7CDEA68B-8A60-4A4A-893A-136348D1B85B}" type="pres">
      <dgm:prSet presAssocID="{9B657D0C-EB80-4495-B48A-E7907DD49B9E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C72450-B97B-41CD-BC50-37BEFA8C4A09}" srcId="{84ED60DC-B259-47AA-9944-64D86AA99030}" destId="{CF5F2A1B-1438-4F33-8F89-AE330B0F1B5D}" srcOrd="4" destOrd="0" parTransId="{833FE8D6-7903-4178-8C2A-355AFD64565D}" sibTransId="{18959177-27B8-46F3-93EB-A0A5538D06ED}"/>
    <dgm:cxn modelId="{AB546D10-3B00-4904-A7C7-6FE856A8C107}" srcId="{84ED60DC-B259-47AA-9944-64D86AA99030}" destId="{9FF5FC5E-E414-46B9-8770-19C2F7FDFD09}" srcOrd="1" destOrd="0" parTransId="{FB9C4C56-98F3-4EFC-8DFE-6557B01A95FE}" sibTransId="{C8E8C11B-7F21-4433-A89A-79E99B23E578}"/>
    <dgm:cxn modelId="{5CA41C8D-CD0D-274B-A069-D3A432316EB9}" type="presOf" srcId="{9FF5FC5E-E414-46B9-8770-19C2F7FDFD09}" destId="{16C17E9B-4B18-476C-92C7-EDC51BA05024}" srcOrd="0" destOrd="0" presId="urn:microsoft.com/office/officeart/2005/8/layout/hChevron3"/>
    <dgm:cxn modelId="{D8F6F48E-EFA3-DC46-B2AD-C2BC526B8DD5}" type="presOf" srcId="{84ED60DC-B259-47AA-9944-64D86AA99030}" destId="{AA70121F-A675-4EB8-BC21-927773CF4449}" srcOrd="0" destOrd="0" presId="urn:microsoft.com/office/officeart/2005/8/layout/hChevron3"/>
    <dgm:cxn modelId="{0655B4E9-FEBB-4F10-A453-73B1B081D369}" srcId="{84ED60DC-B259-47AA-9944-64D86AA99030}" destId="{387DD931-2A1B-428C-8860-32F8C0E2832B}" srcOrd="0" destOrd="0" parTransId="{3FEF933B-6FFF-4904-8B3A-8AD003468921}" sibTransId="{0D86D0E2-7566-486D-B199-D88E02CAD2BE}"/>
    <dgm:cxn modelId="{647F38DC-3CAF-8F4F-9DA0-A117C7FEAE6D}" srcId="{84ED60DC-B259-47AA-9944-64D86AA99030}" destId="{2322D054-3978-9D44-A053-A25E25ED649F}" srcOrd="2" destOrd="0" parTransId="{ED61C7EB-A509-8C41-A219-7DC3E0044190}" sibTransId="{E3047BD4-4B50-D142-9890-6EB29601371B}"/>
    <dgm:cxn modelId="{3299C80B-4207-4FDB-B34D-DF10C4C57D98}" srcId="{84ED60DC-B259-47AA-9944-64D86AA99030}" destId="{9B657D0C-EB80-4495-B48A-E7907DD49B9E}" srcOrd="5" destOrd="0" parTransId="{D9E8D385-6BBC-4F8C-9AE4-604808165514}" sibTransId="{C27D7871-1611-4165-9D94-E8E8DED67B46}"/>
    <dgm:cxn modelId="{22A62EDE-4215-5F46-A36A-5D67E97F82D0}" type="presOf" srcId="{2322D054-3978-9D44-A053-A25E25ED649F}" destId="{C7637D7E-46B1-E54B-8CA3-6F4A35D1720E}" srcOrd="0" destOrd="0" presId="urn:microsoft.com/office/officeart/2005/8/layout/hChevron3"/>
    <dgm:cxn modelId="{816F7E8C-34B1-974D-841C-E8E44E63DB35}" type="presOf" srcId="{132C21B2-BAD5-46EE-A200-202FB7B3C8EC}" destId="{19B5EBEA-8884-4E35-9416-9CC1ADAC7A7D}" srcOrd="0" destOrd="0" presId="urn:microsoft.com/office/officeart/2005/8/layout/hChevron3"/>
    <dgm:cxn modelId="{EF4A9400-10F5-4A42-A55B-8E546E95D5A0}" srcId="{84ED60DC-B259-47AA-9944-64D86AA99030}" destId="{132C21B2-BAD5-46EE-A200-202FB7B3C8EC}" srcOrd="3" destOrd="0" parTransId="{B8ADE914-0B69-4933-8510-98454ACE7936}" sibTransId="{5CA08D58-2EF5-4F56-94A4-FAE20E353FC4}"/>
    <dgm:cxn modelId="{80955886-7DA2-AC4E-925F-1C84F313031C}" type="presOf" srcId="{CF5F2A1B-1438-4F33-8F89-AE330B0F1B5D}" destId="{8F2B7485-6546-4BCA-8A6B-D66AFDA49F53}" srcOrd="0" destOrd="0" presId="urn:microsoft.com/office/officeart/2005/8/layout/hChevron3"/>
    <dgm:cxn modelId="{02AEECB5-2AAE-8848-8F60-0B6EA380EDCF}" type="presOf" srcId="{387DD931-2A1B-428C-8860-32F8C0E2832B}" destId="{A40559B6-7784-492B-85A5-9C0D2E3BD2B5}" srcOrd="0" destOrd="0" presId="urn:microsoft.com/office/officeart/2005/8/layout/hChevron3"/>
    <dgm:cxn modelId="{B9EE64C8-43C2-3E43-B786-BA38D3150C44}" type="presOf" srcId="{9B657D0C-EB80-4495-B48A-E7907DD49B9E}" destId="{7CDEA68B-8A60-4A4A-893A-136348D1B85B}" srcOrd="0" destOrd="0" presId="urn:microsoft.com/office/officeart/2005/8/layout/hChevron3"/>
    <dgm:cxn modelId="{2CD61317-419D-1049-B029-91D7300F72DD}" type="presParOf" srcId="{AA70121F-A675-4EB8-BC21-927773CF4449}" destId="{A40559B6-7784-492B-85A5-9C0D2E3BD2B5}" srcOrd="0" destOrd="0" presId="urn:microsoft.com/office/officeart/2005/8/layout/hChevron3"/>
    <dgm:cxn modelId="{6E742A89-2188-C84A-B0FA-FEE9D8365D33}" type="presParOf" srcId="{AA70121F-A675-4EB8-BC21-927773CF4449}" destId="{7E323567-93C9-4E70-9EDE-150FE8D29BB5}" srcOrd="1" destOrd="0" presId="urn:microsoft.com/office/officeart/2005/8/layout/hChevron3"/>
    <dgm:cxn modelId="{06263E05-5914-3048-B199-C450D7B02E90}" type="presParOf" srcId="{AA70121F-A675-4EB8-BC21-927773CF4449}" destId="{16C17E9B-4B18-476C-92C7-EDC51BA05024}" srcOrd="2" destOrd="0" presId="urn:microsoft.com/office/officeart/2005/8/layout/hChevron3"/>
    <dgm:cxn modelId="{29C7A419-7ED5-BE41-84C2-F0F763B142B7}" type="presParOf" srcId="{AA70121F-A675-4EB8-BC21-927773CF4449}" destId="{939C9FE4-6329-4074-90E0-667602A23EB4}" srcOrd="3" destOrd="0" presId="urn:microsoft.com/office/officeart/2005/8/layout/hChevron3"/>
    <dgm:cxn modelId="{DD91717F-761F-6847-9CB6-509D69189EE3}" type="presParOf" srcId="{AA70121F-A675-4EB8-BC21-927773CF4449}" destId="{C7637D7E-46B1-E54B-8CA3-6F4A35D1720E}" srcOrd="4" destOrd="0" presId="urn:microsoft.com/office/officeart/2005/8/layout/hChevron3"/>
    <dgm:cxn modelId="{E1D9EF0D-12EB-D545-B51C-0AB5ECB8A083}" type="presParOf" srcId="{AA70121F-A675-4EB8-BC21-927773CF4449}" destId="{5B2F75C7-3D11-524D-AFDE-F31EDB3FAAC9}" srcOrd="5" destOrd="0" presId="urn:microsoft.com/office/officeart/2005/8/layout/hChevron3"/>
    <dgm:cxn modelId="{87922ADD-A968-5A46-9532-81B0A7771B30}" type="presParOf" srcId="{AA70121F-A675-4EB8-BC21-927773CF4449}" destId="{19B5EBEA-8884-4E35-9416-9CC1ADAC7A7D}" srcOrd="6" destOrd="0" presId="urn:microsoft.com/office/officeart/2005/8/layout/hChevron3"/>
    <dgm:cxn modelId="{FCC6D167-51C3-FC4E-86CC-91B664D3C6C2}" type="presParOf" srcId="{AA70121F-A675-4EB8-BC21-927773CF4449}" destId="{3C089D03-87E4-452B-B952-EE3D5D3034F0}" srcOrd="7" destOrd="0" presId="urn:microsoft.com/office/officeart/2005/8/layout/hChevron3"/>
    <dgm:cxn modelId="{6AFBDA74-25EF-9F44-AAE8-6835DE634DD6}" type="presParOf" srcId="{AA70121F-A675-4EB8-BC21-927773CF4449}" destId="{8F2B7485-6546-4BCA-8A6B-D66AFDA49F53}" srcOrd="8" destOrd="0" presId="urn:microsoft.com/office/officeart/2005/8/layout/hChevron3"/>
    <dgm:cxn modelId="{7C65275D-B447-BD47-9E0F-7954936019FB}" type="presParOf" srcId="{AA70121F-A675-4EB8-BC21-927773CF4449}" destId="{4FF5FD68-5BA3-416E-A699-A8124BECC118}" srcOrd="9" destOrd="0" presId="urn:microsoft.com/office/officeart/2005/8/layout/hChevron3"/>
    <dgm:cxn modelId="{EFFC3AB8-B644-0B4D-919B-FBD7F159B93E}" type="presParOf" srcId="{AA70121F-A675-4EB8-BC21-927773CF4449}" destId="{7CDEA68B-8A60-4A4A-893A-136348D1B85B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ED60DC-B259-47AA-9944-64D86AA99030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387DD931-2A1B-428C-8860-32F8C0E2832B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>
              <a:solidFill>
                <a:schemeClr val="bg1"/>
              </a:solidFill>
            </a:rPr>
            <a:t>Origin</a:t>
          </a:r>
          <a:r>
            <a:rPr lang="fr-FR" sz="1400" b="1" dirty="0" smtClean="0">
              <a:solidFill>
                <a:schemeClr val="bg1"/>
              </a:solidFill>
            </a:rPr>
            <a:t> of the </a:t>
          </a:r>
        </a:p>
        <a:p>
          <a:r>
            <a:rPr lang="fr-FR" sz="1400" b="1" dirty="0" err="1" smtClean="0">
              <a:solidFill>
                <a:schemeClr val="bg1"/>
              </a:solidFill>
            </a:rPr>
            <a:t>research</a:t>
          </a:r>
          <a:endParaRPr lang="fr-FR" sz="1400" b="1" dirty="0">
            <a:solidFill>
              <a:schemeClr val="bg1"/>
            </a:solidFill>
          </a:endParaRPr>
        </a:p>
      </dgm:t>
    </dgm:pt>
    <dgm:pt modelId="{3FEF933B-6FFF-4904-8B3A-8AD003468921}" type="par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0D86D0E2-7566-486D-B199-D88E02CAD2BE}" type="sib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9FF5FC5E-E414-46B9-8770-19C2F7FDFD09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Conceptual</a:t>
          </a:r>
          <a:r>
            <a:rPr lang="fr-FR" sz="1400" b="1" dirty="0" smtClean="0"/>
            <a:t> </a:t>
          </a:r>
          <a:r>
            <a:rPr lang="fr-FR" sz="1400" b="1" dirty="0" err="1" smtClean="0"/>
            <a:t>foundations</a:t>
          </a:r>
          <a:endParaRPr lang="fr-FR" sz="1400" b="1" dirty="0"/>
        </a:p>
      </dgm:t>
    </dgm:pt>
    <dgm:pt modelId="{FB9C4C56-98F3-4EFC-8DFE-6557B01A95FE}" type="par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C8E8C11B-7F21-4433-A89A-79E99B23E578}" type="sib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132C21B2-BAD5-46EE-A200-202FB7B3C8EC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Method</a:t>
          </a:r>
          <a:endParaRPr lang="fr-FR" sz="1400" b="1" dirty="0"/>
        </a:p>
      </dgm:t>
    </dgm:pt>
    <dgm:pt modelId="{B8ADE914-0B69-4933-8510-98454ACE7936}" type="par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5CA08D58-2EF5-4F56-94A4-FAE20E353FC4}" type="sib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CF5F2A1B-1438-4F33-8F89-AE330B0F1B5D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Results</a:t>
          </a:r>
          <a:endParaRPr lang="fr-FR" sz="1400" b="1" dirty="0"/>
        </a:p>
      </dgm:t>
    </dgm:pt>
    <dgm:pt modelId="{833FE8D6-7903-4178-8C2A-355AFD64565D}" type="par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18959177-27B8-46F3-93EB-A0A5538D06ED}" type="sib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9B657D0C-EB80-4495-B48A-E7907DD49B9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smtClean="0"/>
            <a:t>Discussion</a:t>
          </a:r>
          <a:endParaRPr lang="fr-FR" sz="1400" b="1" dirty="0"/>
        </a:p>
      </dgm:t>
    </dgm:pt>
    <dgm:pt modelId="{D9E8D385-6BBC-4F8C-9AE4-604808165514}" type="par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C27D7871-1611-4165-9D94-E8E8DED67B46}" type="sib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2322D054-3978-9D44-A053-A25E25ED649F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Hypotheses</a:t>
          </a:r>
          <a:endParaRPr lang="fr-FR" sz="1400" b="1" dirty="0"/>
        </a:p>
      </dgm:t>
    </dgm:pt>
    <dgm:pt modelId="{ED61C7EB-A509-8C41-A219-7DC3E0044190}" type="par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E3047BD4-4B50-D142-9890-6EB29601371B}" type="sib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AA70121F-A675-4EB8-BC21-927773CF4449}" type="pres">
      <dgm:prSet presAssocID="{84ED60DC-B259-47AA-9944-64D86AA99030}" presName="Name0" presStyleCnt="0">
        <dgm:presLayoutVars>
          <dgm:dir/>
          <dgm:resizeHandles val="exact"/>
        </dgm:presLayoutVars>
      </dgm:prSet>
      <dgm:spPr/>
    </dgm:pt>
    <dgm:pt modelId="{A40559B6-7784-492B-85A5-9C0D2E3BD2B5}" type="pres">
      <dgm:prSet presAssocID="{387DD931-2A1B-428C-8860-32F8C0E2832B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323567-93C9-4E70-9EDE-150FE8D29BB5}" type="pres">
      <dgm:prSet presAssocID="{0D86D0E2-7566-486D-B199-D88E02CAD2BE}" presName="parSpace" presStyleCnt="0"/>
      <dgm:spPr/>
    </dgm:pt>
    <dgm:pt modelId="{16C17E9B-4B18-476C-92C7-EDC51BA05024}" type="pres">
      <dgm:prSet presAssocID="{9FF5FC5E-E414-46B9-8770-19C2F7FDFD0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9C9FE4-6329-4074-90E0-667602A23EB4}" type="pres">
      <dgm:prSet presAssocID="{C8E8C11B-7F21-4433-A89A-79E99B23E578}" presName="parSpace" presStyleCnt="0"/>
      <dgm:spPr/>
    </dgm:pt>
    <dgm:pt modelId="{C7637D7E-46B1-E54B-8CA3-6F4A35D1720E}" type="pres">
      <dgm:prSet presAssocID="{2322D054-3978-9D44-A053-A25E25ED649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75C7-3D11-524D-AFDE-F31EDB3FAAC9}" type="pres">
      <dgm:prSet presAssocID="{E3047BD4-4B50-D142-9890-6EB29601371B}" presName="parSpace" presStyleCnt="0"/>
      <dgm:spPr/>
    </dgm:pt>
    <dgm:pt modelId="{19B5EBEA-8884-4E35-9416-9CC1ADAC7A7D}" type="pres">
      <dgm:prSet presAssocID="{132C21B2-BAD5-46EE-A200-202FB7B3C8EC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89D03-87E4-452B-B952-EE3D5D3034F0}" type="pres">
      <dgm:prSet presAssocID="{5CA08D58-2EF5-4F56-94A4-FAE20E353FC4}" presName="parSpace" presStyleCnt="0"/>
      <dgm:spPr/>
    </dgm:pt>
    <dgm:pt modelId="{8F2B7485-6546-4BCA-8A6B-D66AFDA49F53}" type="pres">
      <dgm:prSet presAssocID="{CF5F2A1B-1438-4F33-8F89-AE330B0F1B5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F5FD68-5BA3-416E-A699-A8124BECC118}" type="pres">
      <dgm:prSet presAssocID="{18959177-27B8-46F3-93EB-A0A5538D06ED}" presName="parSpace" presStyleCnt="0"/>
      <dgm:spPr/>
    </dgm:pt>
    <dgm:pt modelId="{7CDEA68B-8A60-4A4A-893A-136348D1B85B}" type="pres">
      <dgm:prSet presAssocID="{9B657D0C-EB80-4495-B48A-E7907DD49B9E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47D519-7BB0-3A4E-B940-1053A3161A16}" type="presOf" srcId="{9B657D0C-EB80-4495-B48A-E7907DD49B9E}" destId="{7CDEA68B-8A60-4A4A-893A-136348D1B85B}" srcOrd="0" destOrd="0" presId="urn:microsoft.com/office/officeart/2005/8/layout/hChevron3"/>
    <dgm:cxn modelId="{58C06740-9247-9C4D-95E1-B8F6CF9D31FF}" type="presOf" srcId="{132C21B2-BAD5-46EE-A200-202FB7B3C8EC}" destId="{19B5EBEA-8884-4E35-9416-9CC1ADAC7A7D}" srcOrd="0" destOrd="0" presId="urn:microsoft.com/office/officeart/2005/8/layout/hChevron3"/>
    <dgm:cxn modelId="{99C72450-B97B-41CD-BC50-37BEFA8C4A09}" srcId="{84ED60DC-B259-47AA-9944-64D86AA99030}" destId="{CF5F2A1B-1438-4F33-8F89-AE330B0F1B5D}" srcOrd="4" destOrd="0" parTransId="{833FE8D6-7903-4178-8C2A-355AFD64565D}" sibTransId="{18959177-27B8-46F3-93EB-A0A5538D06ED}"/>
    <dgm:cxn modelId="{563E9E79-0DF0-8A41-8B2A-E94E1DB110D2}" type="presOf" srcId="{387DD931-2A1B-428C-8860-32F8C0E2832B}" destId="{A40559B6-7784-492B-85A5-9C0D2E3BD2B5}" srcOrd="0" destOrd="0" presId="urn:microsoft.com/office/officeart/2005/8/layout/hChevron3"/>
    <dgm:cxn modelId="{AB546D10-3B00-4904-A7C7-6FE856A8C107}" srcId="{84ED60DC-B259-47AA-9944-64D86AA99030}" destId="{9FF5FC5E-E414-46B9-8770-19C2F7FDFD09}" srcOrd="1" destOrd="0" parTransId="{FB9C4C56-98F3-4EFC-8DFE-6557B01A95FE}" sibTransId="{C8E8C11B-7F21-4433-A89A-79E99B23E578}"/>
    <dgm:cxn modelId="{BC2B3474-BBA0-3B47-9AE9-94C25B71C1B9}" type="presOf" srcId="{2322D054-3978-9D44-A053-A25E25ED649F}" destId="{C7637D7E-46B1-E54B-8CA3-6F4A35D1720E}" srcOrd="0" destOrd="0" presId="urn:microsoft.com/office/officeart/2005/8/layout/hChevron3"/>
    <dgm:cxn modelId="{41BC17D7-D20C-E54E-853F-3F84C3D5A61D}" type="presOf" srcId="{9FF5FC5E-E414-46B9-8770-19C2F7FDFD09}" destId="{16C17E9B-4B18-476C-92C7-EDC51BA05024}" srcOrd="0" destOrd="0" presId="urn:microsoft.com/office/officeart/2005/8/layout/hChevron3"/>
    <dgm:cxn modelId="{89650373-E00B-D44B-AC6C-8FFF2C3A8D29}" type="presOf" srcId="{CF5F2A1B-1438-4F33-8F89-AE330B0F1B5D}" destId="{8F2B7485-6546-4BCA-8A6B-D66AFDA49F53}" srcOrd="0" destOrd="0" presId="urn:microsoft.com/office/officeart/2005/8/layout/hChevron3"/>
    <dgm:cxn modelId="{BA8F31D9-8393-D740-8753-7F1AAB9E4682}" type="presOf" srcId="{84ED60DC-B259-47AA-9944-64D86AA99030}" destId="{AA70121F-A675-4EB8-BC21-927773CF4449}" srcOrd="0" destOrd="0" presId="urn:microsoft.com/office/officeart/2005/8/layout/hChevron3"/>
    <dgm:cxn modelId="{EF4A9400-10F5-4A42-A55B-8E546E95D5A0}" srcId="{84ED60DC-B259-47AA-9944-64D86AA99030}" destId="{132C21B2-BAD5-46EE-A200-202FB7B3C8EC}" srcOrd="3" destOrd="0" parTransId="{B8ADE914-0B69-4933-8510-98454ACE7936}" sibTransId="{5CA08D58-2EF5-4F56-94A4-FAE20E353FC4}"/>
    <dgm:cxn modelId="{647F38DC-3CAF-8F4F-9DA0-A117C7FEAE6D}" srcId="{84ED60DC-B259-47AA-9944-64D86AA99030}" destId="{2322D054-3978-9D44-A053-A25E25ED649F}" srcOrd="2" destOrd="0" parTransId="{ED61C7EB-A509-8C41-A219-7DC3E0044190}" sibTransId="{E3047BD4-4B50-D142-9890-6EB29601371B}"/>
    <dgm:cxn modelId="{0655B4E9-FEBB-4F10-A453-73B1B081D369}" srcId="{84ED60DC-B259-47AA-9944-64D86AA99030}" destId="{387DD931-2A1B-428C-8860-32F8C0E2832B}" srcOrd="0" destOrd="0" parTransId="{3FEF933B-6FFF-4904-8B3A-8AD003468921}" sibTransId="{0D86D0E2-7566-486D-B199-D88E02CAD2BE}"/>
    <dgm:cxn modelId="{3299C80B-4207-4FDB-B34D-DF10C4C57D98}" srcId="{84ED60DC-B259-47AA-9944-64D86AA99030}" destId="{9B657D0C-EB80-4495-B48A-E7907DD49B9E}" srcOrd="5" destOrd="0" parTransId="{D9E8D385-6BBC-4F8C-9AE4-604808165514}" sibTransId="{C27D7871-1611-4165-9D94-E8E8DED67B46}"/>
    <dgm:cxn modelId="{F167529D-DC87-C94E-BD67-7123948535C6}" type="presParOf" srcId="{AA70121F-A675-4EB8-BC21-927773CF4449}" destId="{A40559B6-7784-492B-85A5-9C0D2E3BD2B5}" srcOrd="0" destOrd="0" presId="urn:microsoft.com/office/officeart/2005/8/layout/hChevron3"/>
    <dgm:cxn modelId="{11B2672A-3A89-B547-8CC1-A7DD36AFCA12}" type="presParOf" srcId="{AA70121F-A675-4EB8-BC21-927773CF4449}" destId="{7E323567-93C9-4E70-9EDE-150FE8D29BB5}" srcOrd="1" destOrd="0" presId="urn:microsoft.com/office/officeart/2005/8/layout/hChevron3"/>
    <dgm:cxn modelId="{B8488F88-1FBF-3940-91D1-7CB4F17D29E0}" type="presParOf" srcId="{AA70121F-A675-4EB8-BC21-927773CF4449}" destId="{16C17E9B-4B18-476C-92C7-EDC51BA05024}" srcOrd="2" destOrd="0" presId="urn:microsoft.com/office/officeart/2005/8/layout/hChevron3"/>
    <dgm:cxn modelId="{AA5552DD-004A-A64C-93CF-97631DFF914C}" type="presParOf" srcId="{AA70121F-A675-4EB8-BC21-927773CF4449}" destId="{939C9FE4-6329-4074-90E0-667602A23EB4}" srcOrd="3" destOrd="0" presId="urn:microsoft.com/office/officeart/2005/8/layout/hChevron3"/>
    <dgm:cxn modelId="{5789C7B9-927A-EF4B-9EF9-B038FBBBA910}" type="presParOf" srcId="{AA70121F-A675-4EB8-BC21-927773CF4449}" destId="{C7637D7E-46B1-E54B-8CA3-6F4A35D1720E}" srcOrd="4" destOrd="0" presId="urn:microsoft.com/office/officeart/2005/8/layout/hChevron3"/>
    <dgm:cxn modelId="{7795619B-92A4-5047-986D-FB798518C2E2}" type="presParOf" srcId="{AA70121F-A675-4EB8-BC21-927773CF4449}" destId="{5B2F75C7-3D11-524D-AFDE-F31EDB3FAAC9}" srcOrd="5" destOrd="0" presId="urn:microsoft.com/office/officeart/2005/8/layout/hChevron3"/>
    <dgm:cxn modelId="{7B0119FA-5A46-5F46-BBA2-A68DC5B0E623}" type="presParOf" srcId="{AA70121F-A675-4EB8-BC21-927773CF4449}" destId="{19B5EBEA-8884-4E35-9416-9CC1ADAC7A7D}" srcOrd="6" destOrd="0" presId="urn:microsoft.com/office/officeart/2005/8/layout/hChevron3"/>
    <dgm:cxn modelId="{75073712-60FC-C647-BBC6-5067AA68415C}" type="presParOf" srcId="{AA70121F-A675-4EB8-BC21-927773CF4449}" destId="{3C089D03-87E4-452B-B952-EE3D5D3034F0}" srcOrd="7" destOrd="0" presId="urn:microsoft.com/office/officeart/2005/8/layout/hChevron3"/>
    <dgm:cxn modelId="{6C8C8E1E-A841-424D-88FB-E3970833355B}" type="presParOf" srcId="{AA70121F-A675-4EB8-BC21-927773CF4449}" destId="{8F2B7485-6546-4BCA-8A6B-D66AFDA49F53}" srcOrd="8" destOrd="0" presId="urn:microsoft.com/office/officeart/2005/8/layout/hChevron3"/>
    <dgm:cxn modelId="{398BD483-6C11-FD4F-95B6-0D4AACBD310F}" type="presParOf" srcId="{AA70121F-A675-4EB8-BC21-927773CF4449}" destId="{4FF5FD68-5BA3-416E-A699-A8124BECC118}" srcOrd="9" destOrd="0" presId="urn:microsoft.com/office/officeart/2005/8/layout/hChevron3"/>
    <dgm:cxn modelId="{B3865971-F600-D74B-8376-25729E363C22}" type="presParOf" srcId="{AA70121F-A675-4EB8-BC21-927773CF4449}" destId="{7CDEA68B-8A60-4A4A-893A-136348D1B85B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ED60DC-B259-47AA-9944-64D86AA99030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387DD931-2A1B-428C-8860-32F8C0E2832B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>
              <a:solidFill>
                <a:schemeClr val="bg1"/>
              </a:solidFill>
            </a:rPr>
            <a:t>Origin</a:t>
          </a:r>
          <a:r>
            <a:rPr lang="fr-FR" sz="1400" b="1" dirty="0" smtClean="0">
              <a:solidFill>
                <a:schemeClr val="bg1"/>
              </a:solidFill>
            </a:rPr>
            <a:t> of the </a:t>
          </a:r>
        </a:p>
        <a:p>
          <a:r>
            <a:rPr lang="fr-FR" sz="1400" b="1" dirty="0" err="1" smtClean="0">
              <a:solidFill>
                <a:schemeClr val="bg1"/>
              </a:solidFill>
            </a:rPr>
            <a:t>research</a:t>
          </a:r>
          <a:endParaRPr lang="fr-FR" sz="1400" b="1" dirty="0">
            <a:solidFill>
              <a:schemeClr val="bg1"/>
            </a:solidFill>
          </a:endParaRPr>
        </a:p>
      </dgm:t>
    </dgm:pt>
    <dgm:pt modelId="{3FEF933B-6FFF-4904-8B3A-8AD003468921}" type="par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0D86D0E2-7566-486D-B199-D88E02CAD2BE}" type="sib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9FF5FC5E-E414-46B9-8770-19C2F7FDFD09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Conceptual</a:t>
          </a:r>
          <a:r>
            <a:rPr lang="fr-FR" sz="1400" b="1" dirty="0" smtClean="0"/>
            <a:t> </a:t>
          </a:r>
          <a:r>
            <a:rPr lang="fr-FR" sz="1400" b="1" dirty="0" err="1" smtClean="0"/>
            <a:t>foundations</a:t>
          </a:r>
          <a:endParaRPr lang="fr-FR" sz="1400" b="1" dirty="0"/>
        </a:p>
      </dgm:t>
    </dgm:pt>
    <dgm:pt modelId="{FB9C4C56-98F3-4EFC-8DFE-6557B01A95FE}" type="par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C8E8C11B-7F21-4433-A89A-79E99B23E578}" type="sib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132C21B2-BAD5-46EE-A200-202FB7B3C8EC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Method</a:t>
          </a:r>
          <a:endParaRPr lang="fr-FR" sz="1400" b="1" dirty="0"/>
        </a:p>
      </dgm:t>
    </dgm:pt>
    <dgm:pt modelId="{B8ADE914-0B69-4933-8510-98454ACE7936}" type="par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5CA08D58-2EF5-4F56-94A4-FAE20E353FC4}" type="sib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CF5F2A1B-1438-4F33-8F89-AE330B0F1B5D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Results</a:t>
          </a:r>
          <a:endParaRPr lang="fr-FR" sz="1400" b="1" dirty="0"/>
        </a:p>
      </dgm:t>
    </dgm:pt>
    <dgm:pt modelId="{833FE8D6-7903-4178-8C2A-355AFD64565D}" type="par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18959177-27B8-46F3-93EB-A0A5538D06ED}" type="sib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9B657D0C-EB80-4495-B48A-E7907DD49B9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fr-FR" sz="1400" b="1" dirty="0" smtClean="0"/>
            <a:t>Discussion</a:t>
          </a:r>
          <a:endParaRPr lang="fr-FR" sz="1400" b="1" dirty="0"/>
        </a:p>
      </dgm:t>
    </dgm:pt>
    <dgm:pt modelId="{D9E8D385-6BBC-4F8C-9AE4-604808165514}" type="par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C27D7871-1611-4165-9D94-E8E8DED67B46}" type="sib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2322D054-3978-9D44-A053-A25E25ED649F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Hypotheses</a:t>
          </a:r>
          <a:endParaRPr lang="fr-FR" sz="1400" b="1" dirty="0"/>
        </a:p>
      </dgm:t>
    </dgm:pt>
    <dgm:pt modelId="{ED61C7EB-A509-8C41-A219-7DC3E0044190}" type="par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E3047BD4-4B50-D142-9890-6EB29601371B}" type="sib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AA70121F-A675-4EB8-BC21-927773CF4449}" type="pres">
      <dgm:prSet presAssocID="{84ED60DC-B259-47AA-9944-64D86AA99030}" presName="Name0" presStyleCnt="0">
        <dgm:presLayoutVars>
          <dgm:dir/>
          <dgm:resizeHandles val="exact"/>
        </dgm:presLayoutVars>
      </dgm:prSet>
      <dgm:spPr/>
    </dgm:pt>
    <dgm:pt modelId="{A40559B6-7784-492B-85A5-9C0D2E3BD2B5}" type="pres">
      <dgm:prSet presAssocID="{387DD931-2A1B-428C-8860-32F8C0E2832B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323567-93C9-4E70-9EDE-150FE8D29BB5}" type="pres">
      <dgm:prSet presAssocID="{0D86D0E2-7566-486D-B199-D88E02CAD2BE}" presName="parSpace" presStyleCnt="0"/>
      <dgm:spPr/>
    </dgm:pt>
    <dgm:pt modelId="{16C17E9B-4B18-476C-92C7-EDC51BA05024}" type="pres">
      <dgm:prSet presAssocID="{9FF5FC5E-E414-46B9-8770-19C2F7FDFD0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9C9FE4-6329-4074-90E0-667602A23EB4}" type="pres">
      <dgm:prSet presAssocID="{C8E8C11B-7F21-4433-A89A-79E99B23E578}" presName="parSpace" presStyleCnt="0"/>
      <dgm:spPr/>
    </dgm:pt>
    <dgm:pt modelId="{C7637D7E-46B1-E54B-8CA3-6F4A35D1720E}" type="pres">
      <dgm:prSet presAssocID="{2322D054-3978-9D44-A053-A25E25ED649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75C7-3D11-524D-AFDE-F31EDB3FAAC9}" type="pres">
      <dgm:prSet presAssocID="{E3047BD4-4B50-D142-9890-6EB29601371B}" presName="parSpace" presStyleCnt="0"/>
      <dgm:spPr/>
    </dgm:pt>
    <dgm:pt modelId="{19B5EBEA-8884-4E35-9416-9CC1ADAC7A7D}" type="pres">
      <dgm:prSet presAssocID="{132C21B2-BAD5-46EE-A200-202FB7B3C8EC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89D03-87E4-452B-B952-EE3D5D3034F0}" type="pres">
      <dgm:prSet presAssocID="{5CA08D58-2EF5-4F56-94A4-FAE20E353FC4}" presName="parSpace" presStyleCnt="0"/>
      <dgm:spPr/>
    </dgm:pt>
    <dgm:pt modelId="{8F2B7485-6546-4BCA-8A6B-D66AFDA49F53}" type="pres">
      <dgm:prSet presAssocID="{CF5F2A1B-1438-4F33-8F89-AE330B0F1B5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F5FD68-5BA3-416E-A699-A8124BECC118}" type="pres">
      <dgm:prSet presAssocID="{18959177-27B8-46F3-93EB-A0A5538D06ED}" presName="parSpace" presStyleCnt="0"/>
      <dgm:spPr/>
    </dgm:pt>
    <dgm:pt modelId="{7CDEA68B-8A60-4A4A-893A-136348D1B85B}" type="pres">
      <dgm:prSet presAssocID="{9B657D0C-EB80-4495-B48A-E7907DD49B9E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129D3D2-2213-A544-8E0E-029D6FB5ACD6}" type="presOf" srcId="{387DD931-2A1B-428C-8860-32F8C0E2832B}" destId="{A40559B6-7784-492B-85A5-9C0D2E3BD2B5}" srcOrd="0" destOrd="0" presId="urn:microsoft.com/office/officeart/2005/8/layout/hChevron3"/>
    <dgm:cxn modelId="{99C72450-B97B-41CD-BC50-37BEFA8C4A09}" srcId="{84ED60DC-B259-47AA-9944-64D86AA99030}" destId="{CF5F2A1B-1438-4F33-8F89-AE330B0F1B5D}" srcOrd="4" destOrd="0" parTransId="{833FE8D6-7903-4178-8C2A-355AFD64565D}" sibTransId="{18959177-27B8-46F3-93EB-A0A5538D06ED}"/>
    <dgm:cxn modelId="{AB546D10-3B00-4904-A7C7-6FE856A8C107}" srcId="{84ED60DC-B259-47AA-9944-64D86AA99030}" destId="{9FF5FC5E-E414-46B9-8770-19C2F7FDFD09}" srcOrd="1" destOrd="0" parTransId="{FB9C4C56-98F3-4EFC-8DFE-6557B01A95FE}" sibTransId="{C8E8C11B-7F21-4433-A89A-79E99B23E578}"/>
    <dgm:cxn modelId="{01BD4241-1697-8B4F-B497-023F8BA64043}" type="presOf" srcId="{84ED60DC-B259-47AA-9944-64D86AA99030}" destId="{AA70121F-A675-4EB8-BC21-927773CF4449}" srcOrd="0" destOrd="0" presId="urn:microsoft.com/office/officeart/2005/8/layout/hChevron3"/>
    <dgm:cxn modelId="{25CBBF78-C21B-A547-8971-880D5ED97F68}" type="presOf" srcId="{2322D054-3978-9D44-A053-A25E25ED649F}" destId="{C7637D7E-46B1-E54B-8CA3-6F4A35D1720E}" srcOrd="0" destOrd="0" presId="urn:microsoft.com/office/officeart/2005/8/layout/hChevron3"/>
    <dgm:cxn modelId="{0655B4E9-FEBB-4F10-A453-73B1B081D369}" srcId="{84ED60DC-B259-47AA-9944-64D86AA99030}" destId="{387DD931-2A1B-428C-8860-32F8C0E2832B}" srcOrd="0" destOrd="0" parTransId="{3FEF933B-6FFF-4904-8B3A-8AD003468921}" sibTransId="{0D86D0E2-7566-486D-B199-D88E02CAD2BE}"/>
    <dgm:cxn modelId="{81A4CFA5-13E2-AA49-9AFC-0922D2550F0B}" type="presOf" srcId="{9B657D0C-EB80-4495-B48A-E7907DD49B9E}" destId="{7CDEA68B-8A60-4A4A-893A-136348D1B85B}" srcOrd="0" destOrd="0" presId="urn:microsoft.com/office/officeart/2005/8/layout/hChevron3"/>
    <dgm:cxn modelId="{647F38DC-3CAF-8F4F-9DA0-A117C7FEAE6D}" srcId="{84ED60DC-B259-47AA-9944-64D86AA99030}" destId="{2322D054-3978-9D44-A053-A25E25ED649F}" srcOrd="2" destOrd="0" parTransId="{ED61C7EB-A509-8C41-A219-7DC3E0044190}" sibTransId="{E3047BD4-4B50-D142-9890-6EB29601371B}"/>
    <dgm:cxn modelId="{1BF3F849-8EFD-5F44-9BE3-78B668128C10}" type="presOf" srcId="{CF5F2A1B-1438-4F33-8F89-AE330B0F1B5D}" destId="{8F2B7485-6546-4BCA-8A6B-D66AFDA49F53}" srcOrd="0" destOrd="0" presId="urn:microsoft.com/office/officeart/2005/8/layout/hChevron3"/>
    <dgm:cxn modelId="{3299C80B-4207-4FDB-B34D-DF10C4C57D98}" srcId="{84ED60DC-B259-47AA-9944-64D86AA99030}" destId="{9B657D0C-EB80-4495-B48A-E7907DD49B9E}" srcOrd="5" destOrd="0" parTransId="{D9E8D385-6BBC-4F8C-9AE4-604808165514}" sibTransId="{C27D7871-1611-4165-9D94-E8E8DED67B46}"/>
    <dgm:cxn modelId="{D6F26404-36B3-3145-84EA-6A60457789B3}" type="presOf" srcId="{132C21B2-BAD5-46EE-A200-202FB7B3C8EC}" destId="{19B5EBEA-8884-4E35-9416-9CC1ADAC7A7D}" srcOrd="0" destOrd="0" presId="urn:microsoft.com/office/officeart/2005/8/layout/hChevron3"/>
    <dgm:cxn modelId="{EF4A9400-10F5-4A42-A55B-8E546E95D5A0}" srcId="{84ED60DC-B259-47AA-9944-64D86AA99030}" destId="{132C21B2-BAD5-46EE-A200-202FB7B3C8EC}" srcOrd="3" destOrd="0" parTransId="{B8ADE914-0B69-4933-8510-98454ACE7936}" sibTransId="{5CA08D58-2EF5-4F56-94A4-FAE20E353FC4}"/>
    <dgm:cxn modelId="{E083991D-EB4E-9641-9848-EAF68292F679}" type="presOf" srcId="{9FF5FC5E-E414-46B9-8770-19C2F7FDFD09}" destId="{16C17E9B-4B18-476C-92C7-EDC51BA05024}" srcOrd="0" destOrd="0" presId="urn:microsoft.com/office/officeart/2005/8/layout/hChevron3"/>
    <dgm:cxn modelId="{0DAB151C-16EB-4A43-9898-30D6F6B8535A}" type="presParOf" srcId="{AA70121F-A675-4EB8-BC21-927773CF4449}" destId="{A40559B6-7784-492B-85A5-9C0D2E3BD2B5}" srcOrd="0" destOrd="0" presId="urn:microsoft.com/office/officeart/2005/8/layout/hChevron3"/>
    <dgm:cxn modelId="{5E909A65-EC99-0A43-BA5D-03A9B763D9B7}" type="presParOf" srcId="{AA70121F-A675-4EB8-BC21-927773CF4449}" destId="{7E323567-93C9-4E70-9EDE-150FE8D29BB5}" srcOrd="1" destOrd="0" presId="urn:microsoft.com/office/officeart/2005/8/layout/hChevron3"/>
    <dgm:cxn modelId="{E05DDA97-3267-5245-8738-B2F60316F7E1}" type="presParOf" srcId="{AA70121F-A675-4EB8-BC21-927773CF4449}" destId="{16C17E9B-4B18-476C-92C7-EDC51BA05024}" srcOrd="2" destOrd="0" presId="urn:microsoft.com/office/officeart/2005/8/layout/hChevron3"/>
    <dgm:cxn modelId="{F87EEFC7-8725-0D48-96D4-4DB65AE3F1F0}" type="presParOf" srcId="{AA70121F-A675-4EB8-BC21-927773CF4449}" destId="{939C9FE4-6329-4074-90E0-667602A23EB4}" srcOrd="3" destOrd="0" presId="urn:microsoft.com/office/officeart/2005/8/layout/hChevron3"/>
    <dgm:cxn modelId="{1FC5E7B5-CCFE-094E-8F1F-D21E9DABD1EB}" type="presParOf" srcId="{AA70121F-A675-4EB8-BC21-927773CF4449}" destId="{C7637D7E-46B1-E54B-8CA3-6F4A35D1720E}" srcOrd="4" destOrd="0" presId="urn:microsoft.com/office/officeart/2005/8/layout/hChevron3"/>
    <dgm:cxn modelId="{48537EC7-FEA2-7846-A6F2-7DD9394420A5}" type="presParOf" srcId="{AA70121F-A675-4EB8-BC21-927773CF4449}" destId="{5B2F75C7-3D11-524D-AFDE-F31EDB3FAAC9}" srcOrd="5" destOrd="0" presId="urn:microsoft.com/office/officeart/2005/8/layout/hChevron3"/>
    <dgm:cxn modelId="{FAD18A69-83B3-6B42-AB0B-F7B83CDE8237}" type="presParOf" srcId="{AA70121F-A675-4EB8-BC21-927773CF4449}" destId="{19B5EBEA-8884-4E35-9416-9CC1ADAC7A7D}" srcOrd="6" destOrd="0" presId="urn:microsoft.com/office/officeart/2005/8/layout/hChevron3"/>
    <dgm:cxn modelId="{0A5A34E6-F3F4-9946-947B-A3DF75B9E1DA}" type="presParOf" srcId="{AA70121F-A675-4EB8-BC21-927773CF4449}" destId="{3C089D03-87E4-452B-B952-EE3D5D3034F0}" srcOrd="7" destOrd="0" presId="urn:microsoft.com/office/officeart/2005/8/layout/hChevron3"/>
    <dgm:cxn modelId="{3D2D7F5D-E195-EB47-A793-20709C961A9C}" type="presParOf" srcId="{AA70121F-A675-4EB8-BC21-927773CF4449}" destId="{8F2B7485-6546-4BCA-8A6B-D66AFDA49F53}" srcOrd="8" destOrd="0" presId="urn:microsoft.com/office/officeart/2005/8/layout/hChevron3"/>
    <dgm:cxn modelId="{09FDCC2E-631D-3F48-AA3C-111AEF4D13A9}" type="presParOf" srcId="{AA70121F-A675-4EB8-BC21-927773CF4449}" destId="{4FF5FD68-5BA3-416E-A699-A8124BECC118}" srcOrd="9" destOrd="0" presId="urn:microsoft.com/office/officeart/2005/8/layout/hChevron3"/>
    <dgm:cxn modelId="{1F1F1F96-357D-C64A-AA32-076F20E00DB4}" type="presParOf" srcId="{AA70121F-A675-4EB8-BC21-927773CF4449}" destId="{7CDEA68B-8A60-4A4A-893A-136348D1B85B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ED60DC-B259-47AA-9944-64D86AA99030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387DD931-2A1B-428C-8860-32F8C0E2832B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>
              <a:solidFill>
                <a:schemeClr val="bg1"/>
              </a:solidFill>
            </a:rPr>
            <a:t>Origin</a:t>
          </a:r>
          <a:r>
            <a:rPr lang="fr-FR" sz="1400" b="1" dirty="0" smtClean="0">
              <a:solidFill>
                <a:schemeClr val="bg1"/>
              </a:solidFill>
            </a:rPr>
            <a:t> of the </a:t>
          </a:r>
        </a:p>
        <a:p>
          <a:r>
            <a:rPr lang="fr-FR" sz="1400" b="1" dirty="0" err="1" smtClean="0">
              <a:solidFill>
                <a:schemeClr val="bg1"/>
              </a:solidFill>
            </a:rPr>
            <a:t>research</a:t>
          </a:r>
          <a:endParaRPr lang="fr-FR" sz="1400" b="1" dirty="0">
            <a:solidFill>
              <a:schemeClr val="bg1"/>
            </a:solidFill>
          </a:endParaRPr>
        </a:p>
      </dgm:t>
    </dgm:pt>
    <dgm:pt modelId="{3FEF933B-6FFF-4904-8B3A-8AD003468921}" type="par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0D86D0E2-7566-486D-B199-D88E02CAD2BE}" type="sibTrans" cxnId="{0655B4E9-FEBB-4F10-A453-73B1B081D369}">
      <dgm:prSet/>
      <dgm:spPr/>
      <dgm:t>
        <a:bodyPr/>
        <a:lstStyle/>
        <a:p>
          <a:endParaRPr lang="fr-FR" sz="1400" b="1"/>
        </a:p>
      </dgm:t>
    </dgm:pt>
    <dgm:pt modelId="{9FF5FC5E-E414-46B9-8770-19C2F7FDFD09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Conceptual</a:t>
          </a:r>
          <a:r>
            <a:rPr lang="fr-FR" sz="1400" b="1" dirty="0" smtClean="0"/>
            <a:t> </a:t>
          </a:r>
          <a:r>
            <a:rPr lang="fr-FR" sz="1400" b="1" dirty="0" err="1" smtClean="0"/>
            <a:t>foundations</a:t>
          </a:r>
          <a:endParaRPr lang="fr-FR" sz="1400" b="1" dirty="0"/>
        </a:p>
      </dgm:t>
    </dgm:pt>
    <dgm:pt modelId="{FB9C4C56-98F3-4EFC-8DFE-6557B01A95FE}" type="par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C8E8C11B-7F21-4433-A89A-79E99B23E578}" type="sibTrans" cxnId="{AB546D10-3B00-4904-A7C7-6FE856A8C107}">
      <dgm:prSet/>
      <dgm:spPr/>
      <dgm:t>
        <a:bodyPr/>
        <a:lstStyle/>
        <a:p>
          <a:endParaRPr lang="fr-FR" sz="1400" b="1"/>
        </a:p>
      </dgm:t>
    </dgm:pt>
    <dgm:pt modelId="{132C21B2-BAD5-46EE-A200-202FB7B3C8EC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Method</a:t>
          </a:r>
          <a:endParaRPr lang="fr-FR" sz="1400" b="1" dirty="0"/>
        </a:p>
      </dgm:t>
    </dgm:pt>
    <dgm:pt modelId="{B8ADE914-0B69-4933-8510-98454ACE7936}" type="par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5CA08D58-2EF5-4F56-94A4-FAE20E353FC4}" type="sibTrans" cxnId="{EF4A9400-10F5-4A42-A55B-8E546E95D5A0}">
      <dgm:prSet/>
      <dgm:spPr/>
      <dgm:t>
        <a:bodyPr/>
        <a:lstStyle/>
        <a:p>
          <a:endParaRPr lang="fr-FR" sz="1400" b="1"/>
        </a:p>
      </dgm:t>
    </dgm:pt>
    <dgm:pt modelId="{CF5F2A1B-1438-4F33-8F89-AE330B0F1B5D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Results</a:t>
          </a:r>
          <a:endParaRPr lang="fr-FR" sz="1400" b="1" dirty="0"/>
        </a:p>
      </dgm:t>
    </dgm:pt>
    <dgm:pt modelId="{833FE8D6-7903-4178-8C2A-355AFD64565D}" type="par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18959177-27B8-46F3-93EB-A0A5538D06ED}" type="sibTrans" cxnId="{99C72450-B97B-41CD-BC50-37BEFA8C4A09}">
      <dgm:prSet/>
      <dgm:spPr/>
      <dgm:t>
        <a:bodyPr/>
        <a:lstStyle/>
        <a:p>
          <a:endParaRPr lang="fr-FR" sz="1400" b="1"/>
        </a:p>
      </dgm:t>
    </dgm:pt>
    <dgm:pt modelId="{9B657D0C-EB80-4495-B48A-E7907DD49B9E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smtClean="0"/>
            <a:t>Discussion</a:t>
          </a:r>
          <a:endParaRPr lang="fr-FR" sz="1400" b="1" dirty="0"/>
        </a:p>
      </dgm:t>
    </dgm:pt>
    <dgm:pt modelId="{D9E8D385-6BBC-4F8C-9AE4-604808165514}" type="par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C27D7871-1611-4165-9D94-E8E8DED67B46}" type="sibTrans" cxnId="{3299C80B-4207-4FDB-B34D-DF10C4C57D98}">
      <dgm:prSet/>
      <dgm:spPr/>
      <dgm:t>
        <a:bodyPr/>
        <a:lstStyle/>
        <a:p>
          <a:endParaRPr lang="fr-FR" sz="1400" b="1"/>
        </a:p>
      </dgm:t>
    </dgm:pt>
    <dgm:pt modelId="{2322D054-3978-9D44-A053-A25E25ED649F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err="1" smtClean="0"/>
            <a:t>Hypotheses</a:t>
          </a:r>
          <a:endParaRPr lang="fr-FR" sz="1400" b="1" dirty="0"/>
        </a:p>
      </dgm:t>
    </dgm:pt>
    <dgm:pt modelId="{ED61C7EB-A509-8C41-A219-7DC3E0044190}" type="par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E3047BD4-4B50-D142-9890-6EB29601371B}" type="sibTrans" cxnId="{647F38DC-3CAF-8F4F-9DA0-A117C7FEAE6D}">
      <dgm:prSet/>
      <dgm:spPr/>
      <dgm:t>
        <a:bodyPr/>
        <a:lstStyle/>
        <a:p>
          <a:endParaRPr lang="en-US" sz="1400" b="1"/>
        </a:p>
      </dgm:t>
    </dgm:pt>
    <dgm:pt modelId="{AA70121F-A675-4EB8-BC21-927773CF4449}" type="pres">
      <dgm:prSet presAssocID="{84ED60DC-B259-47AA-9944-64D86AA99030}" presName="Name0" presStyleCnt="0">
        <dgm:presLayoutVars>
          <dgm:dir/>
          <dgm:resizeHandles val="exact"/>
        </dgm:presLayoutVars>
      </dgm:prSet>
      <dgm:spPr/>
    </dgm:pt>
    <dgm:pt modelId="{A40559B6-7784-492B-85A5-9C0D2E3BD2B5}" type="pres">
      <dgm:prSet presAssocID="{387DD931-2A1B-428C-8860-32F8C0E2832B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323567-93C9-4E70-9EDE-150FE8D29BB5}" type="pres">
      <dgm:prSet presAssocID="{0D86D0E2-7566-486D-B199-D88E02CAD2BE}" presName="parSpace" presStyleCnt="0"/>
      <dgm:spPr/>
    </dgm:pt>
    <dgm:pt modelId="{16C17E9B-4B18-476C-92C7-EDC51BA05024}" type="pres">
      <dgm:prSet presAssocID="{9FF5FC5E-E414-46B9-8770-19C2F7FDFD0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9C9FE4-6329-4074-90E0-667602A23EB4}" type="pres">
      <dgm:prSet presAssocID="{C8E8C11B-7F21-4433-A89A-79E99B23E578}" presName="parSpace" presStyleCnt="0"/>
      <dgm:spPr/>
    </dgm:pt>
    <dgm:pt modelId="{C7637D7E-46B1-E54B-8CA3-6F4A35D1720E}" type="pres">
      <dgm:prSet presAssocID="{2322D054-3978-9D44-A053-A25E25ED649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75C7-3D11-524D-AFDE-F31EDB3FAAC9}" type="pres">
      <dgm:prSet presAssocID="{E3047BD4-4B50-D142-9890-6EB29601371B}" presName="parSpace" presStyleCnt="0"/>
      <dgm:spPr/>
    </dgm:pt>
    <dgm:pt modelId="{19B5EBEA-8884-4E35-9416-9CC1ADAC7A7D}" type="pres">
      <dgm:prSet presAssocID="{132C21B2-BAD5-46EE-A200-202FB7B3C8EC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089D03-87E4-452B-B952-EE3D5D3034F0}" type="pres">
      <dgm:prSet presAssocID="{5CA08D58-2EF5-4F56-94A4-FAE20E353FC4}" presName="parSpace" presStyleCnt="0"/>
      <dgm:spPr/>
    </dgm:pt>
    <dgm:pt modelId="{8F2B7485-6546-4BCA-8A6B-D66AFDA49F53}" type="pres">
      <dgm:prSet presAssocID="{CF5F2A1B-1438-4F33-8F89-AE330B0F1B5D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F5FD68-5BA3-416E-A699-A8124BECC118}" type="pres">
      <dgm:prSet presAssocID="{18959177-27B8-46F3-93EB-A0A5538D06ED}" presName="parSpace" presStyleCnt="0"/>
      <dgm:spPr/>
    </dgm:pt>
    <dgm:pt modelId="{7CDEA68B-8A60-4A4A-893A-136348D1B85B}" type="pres">
      <dgm:prSet presAssocID="{9B657D0C-EB80-4495-B48A-E7907DD49B9E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07D868-0516-104C-8A35-CDB4A4A8988B}" type="presOf" srcId="{132C21B2-BAD5-46EE-A200-202FB7B3C8EC}" destId="{19B5EBEA-8884-4E35-9416-9CC1ADAC7A7D}" srcOrd="0" destOrd="0" presId="urn:microsoft.com/office/officeart/2005/8/layout/hChevron3"/>
    <dgm:cxn modelId="{99C72450-B97B-41CD-BC50-37BEFA8C4A09}" srcId="{84ED60DC-B259-47AA-9944-64D86AA99030}" destId="{CF5F2A1B-1438-4F33-8F89-AE330B0F1B5D}" srcOrd="4" destOrd="0" parTransId="{833FE8D6-7903-4178-8C2A-355AFD64565D}" sibTransId="{18959177-27B8-46F3-93EB-A0A5538D06ED}"/>
    <dgm:cxn modelId="{61AD4BCA-E2C1-A942-93DB-A441353FD346}" type="presOf" srcId="{9FF5FC5E-E414-46B9-8770-19C2F7FDFD09}" destId="{16C17E9B-4B18-476C-92C7-EDC51BA05024}" srcOrd="0" destOrd="0" presId="urn:microsoft.com/office/officeart/2005/8/layout/hChevron3"/>
    <dgm:cxn modelId="{46AA6C17-1C71-FA44-A411-0C67CDA958D0}" type="presOf" srcId="{9B657D0C-EB80-4495-B48A-E7907DD49B9E}" destId="{7CDEA68B-8A60-4A4A-893A-136348D1B85B}" srcOrd="0" destOrd="0" presId="urn:microsoft.com/office/officeart/2005/8/layout/hChevron3"/>
    <dgm:cxn modelId="{AB546D10-3B00-4904-A7C7-6FE856A8C107}" srcId="{84ED60DC-B259-47AA-9944-64D86AA99030}" destId="{9FF5FC5E-E414-46B9-8770-19C2F7FDFD09}" srcOrd="1" destOrd="0" parTransId="{FB9C4C56-98F3-4EFC-8DFE-6557B01A95FE}" sibTransId="{C8E8C11B-7F21-4433-A89A-79E99B23E578}"/>
    <dgm:cxn modelId="{EF4A9400-10F5-4A42-A55B-8E546E95D5A0}" srcId="{84ED60DC-B259-47AA-9944-64D86AA99030}" destId="{132C21B2-BAD5-46EE-A200-202FB7B3C8EC}" srcOrd="3" destOrd="0" parTransId="{B8ADE914-0B69-4933-8510-98454ACE7936}" sibTransId="{5CA08D58-2EF5-4F56-94A4-FAE20E353FC4}"/>
    <dgm:cxn modelId="{B991DC20-C968-3F4F-93B8-6204E21F5688}" type="presOf" srcId="{387DD931-2A1B-428C-8860-32F8C0E2832B}" destId="{A40559B6-7784-492B-85A5-9C0D2E3BD2B5}" srcOrd="0" destOrd="0" presId="urn:microsoft.com/office/officeart/2005/8/layout/hChevron3"/>
    <dgm:cxn modelId="{647F38DC-3CAF-8F4F-9DA0-A117C7FEAE6D}" srcId="{84ED60DC-B259-47AA-9944-64D86AA99030}" destId="{2322D054-3978-9D44-A053-A25E25ED649F}" srcOrd="2" destOrd="0" parTransId="{ED61C7EB-A509-8C41-A219-7DC3E0044190}" sibTransId="{E3047BD4-4B50-D142-9890-6EB29601371B}"/>
    <dgm:cxn modelId="{BFBD91BE-C076-F349-A3C8-A56E819539E4}" type="presOf" srcId="{CF5F2A1B-1438-4F33-8F89-AE330B0F1B5D}" destId="{8F2B7485-6546-4BCA-8A6B-D66AFDA49F53}" srcOrd="0" destOrd="0" presId="urn:microsoft.com/office/officeart/2005/8/layout/hChevron3"/>
    <dgm:cxn modelId="{5215B9C7-0939-614F-BFF7-0441AE6D94CB}" type="presOf" srcId="{2322D054-3978-9D44-A053-A25E25ED649F}" destId="{C7637D7E-46B1-E54B-8CA3-6F4A35D1720E}" srcOrd="0" destOrd="0" presId="urn:microsoft.com/office/officeart/2005/8/layout/hChevron3"/>
    <dgm:cxn modelId="{8250F600-217D-6D4D-A2A6-9CBFF4DE3845}" type="presOf" srcId="{84ED60DC-B259-47AA-9944-64D86AA99030}" destId="{AA70121F-A675-4EB8-BC21-927773CF4449}" srcOrd="0" destOrd="0" presId="urn:microsoft.com/office/officeart/2005/8/layout/hChevron3"/>
    <dgm:cxn modelId="{0655B4E9-FEBB-4F10-A453-73B1B081D369}" srcId="{84ED60DC-B259-47AA-9944-64D86AA99030}" destId="{387DD931-2A1B-428C-8860-32F8C0E2832B}" srcOrd="0" destOrd="0" parTransId="{3FEF933B-6FFF-4904-8B3A-8AD003468921}" sibTransId="{0D86D0E2-7566-486D-B199-D88E02CAD2BE}"/>
    <dgm:cxn modelId="{3299C80B-4207-4FDB-B34D-DF10C4C57D98}" srcId="{84ED60DC-B259-47AA-9944-64D86AA99030}" destId="{9B657D0C-EB80-4495-B48A-E7907DD49B9E}" srcOrd="5" destOrd="0" parTransId="{D9E8D385-6BBC-4F8C-9AE4-604808165514}" sibTransId="{C27D7871-1611-4165-9D94-E8E8DED67B46}"/>
    <dgm:cxn modelId="{068F05CF-836A-0E44-8B82-FE6EFD43B2C0}" type="presParOf" srcId="{AA70121F-A675-4EB8-BC21-927773CF4449}" destId="{A40559B6-7784-492B-85A5-9C0D2E3BD2B5}" srcOrd="0" destOrd="0" presId="urn:microsoft.com/office/officeart/2005/8/layout/hChevron3"/>
    <dgm:cxn modelId="{D2223916-321F-F74B-A1DA-59E36A840D53}" type="presParOf" srcId="{AA70121F-A675-4EB8-BC21-927773CF4449}" destId="{7E323567-93C9-4E70-9EDE-150FE8D29BB5}" srcOrd="1" destOrd="0" presId="urn:microsoft.com/office/officeart/2005/8/layout/hChevron3"/>
    <dgm:cxn modelId="{FCE69104-DB6E-9E4A-9881-736E6446D760}" type="presParOf" srcId="{AA70121F-A675-4EB8-BC21-927773CF4449}" destId="{16C17E9B-4B18-476C-92C7-EDC51BA05024}" srcOrd="2" destOrd="0" presId="urn:microsoft.com/office/officeart/2005/8/layout/hChevron3"/>
    <dgm:cxn modelId="{B14BBF5B-91BC-A14F-AF2D-A514ED27FEC9}" type="presParOf" srcId="{AA70121F-A675-4EB8-BC21-927773CF4449}" destId="{939C9FE4-6329-4074-90E0-667602A23EB4}" srcOrd="3" destOrd="0" presId="urn:microsoft.com/office/officeart/2005/8/layout/hChevron3"/>
    <dgm:cxn modelId="{1279FEC8-6FF0-4043-801A-AC7C92C9219D}" type="presParOf" srcId="{AA70121F-A675-4EB8-BC21-927773CF4449}" destId="{C7637D7E-46B1-E54B-8CA3-6F4A35D1720E}" srcOrd="4" destOrd="0" presId="urn:microsoft.com/office/officeart/2005/8/layout/hChevron3"/>
    <dgm:cxn modelId="{93996395-69A0-9C4B-BD75-FDAB293F0FEB}" type="presParOf" srcId="{AA70121F-A675-4EB8-BC21-927773CF4449}" destId="{5B2F75C7-3D11-524D-AFDE-F31EDB3FAAC9}" srcOrd="5" destOrd="0" presId="urn:microsoft.com/office/officeart/2005/8/layout/hChevron3"/>
    <dgm:cxn modelId="{9FB1FC80-F8E8-9840-ACDB-9CDE31F43C08}" type="presParOf" srcId="{AA70121F-A675-4EB8-BC21-927773CF4449}" destId="{19B5EBEA-8884-4E35-9416-9CC1ADAC7A7D}" srcOrd="6" destOrd="0" presId="urn:microsoft.com/office/officeart/2005/8/layout/hChevron3"/>
    <dgm:cxn modelId="{1C4B088A-91BB-6B44-8BCE-4F7F4000794A}" type="presParOf" srcId="{AA70121F-A675-4EB8-BC21-927773CF4449}" destId="{3C089D03-87E4-452B-B952-EE3D5D3034F0}" srcOrd="7" destOrd="0" presId="urn:microsoft.com/office/officeart/2005/8/layout/hChevron3"/>
    <dgm:cxn modelId="{6EBDC348-BD38-6F45-B11F-64301EDA7C0B}" type="presParOf" srcId="{AA70121F-A675-4EB8-BC21-927773CF4449}" destId="{8F2B7485-6546-4BCA-8A6B-D66AFDA49F53}" srcOrd="8" destOrd="0" presId="urn:microsoft.com/office/officeart/2005/8/layout/hChevron3"/>
    <dgm:cxn modelId="{01ABF0A2-FCF2-8645-AE84-0177BCFF279A}" type="presParOf" srcId="{AA70121F-A675-4EB8-BC21-927773CF4449}" destId="{4FF5FD68-5BA3-416E-A699-A8124BECC118}" srcOrd="9" destOrd="0" presId="urn:microsoft.com/office/officeart/2005/8/layout/hChevron3"/>
    <dgm:cxn modelId="{0D4503CF-5A1C-8C4A-B8B0-DA3097AF8F44}" type="presParOf" srcId="{AA70121F-A675-4EB8-BC21-927773CF4449}" destId="{7CDEA68B-8A60-4A4A-893A-136348D1B85B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559B6-7784-492B-85A5-9C0D2E3BD2B5}">
      <dsp:nvSpPr>
        <dsp:cNvPr id="0" name=""/>
        <dsp:cNvSpPr/>
      </dsp:nvSpPr>
      <dsp:spPr>
        <a:xfrm>
          <a:off x="1116" y="0"/>
          <a:ext cx="1828353" cy="46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Origin</a:t>
          </a:r>
          <a:r>
            <a:rPr lang="fr-FR" sz="1400" b="1" kern="1200" dirty="0" smtClean="0">
              <a:solidFill>
                <a:schemeClr val="bg1"/>
              </a:solidFill>
            </a:rPr>
            <a:t> of the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research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1116" y="0"/>
        <a:ext cx="1711353" cy="468000"/>
      </dsp:txXfrm>
    </dsp:sp>
    <dsp:sp modelId="{16C17E9B-4B18-476C-92C7-EDC51BA05024}">
      <dsp:nvSpPr>
        <dsp:cNvPr id="0" name=""/>
        <dsp:cNvSpPr/>
      </dsp:nvSpPr>
      <dsp:spPr>
        <a:xfrm>
          <a:off x="1463799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Conceptual</a:t>
          </a:r>
          <a:r>
            <a:rPr lang="fr-FR" sz="1400" b="1" kern="1200" dirty="0" smtClean="0"/>
            <a:t> </a:t>
          </a:r>
          <a:r>
            <a:rPr lang="fr-FR" sz="1400" b="1" kern="1200" dirty="0" err="1" smtClean="0"/>
            <a:t>foundations</a:t>
          </a:r>
          <a:endParaRPr lang="fr-FR" sz="1400" b="1" kern="1200" dirty="0"/>
        </a:p>
      </dsp:txBody>
      <dsp:txXfrm>
        <a:off x="1697799" y="0"/>
        <a:ext cx="1360353" cy="468000"/>
      </dsp:txXfrm>
    </dsp:sp>
    <dsp:sp modelId="{C7637D7E-46B1-E54B-8CA3-6F4A35D1720E}">
      <dsp:nvSpPr>
        <dsp:cNvPr id="0" name=""/>
        <dsp:cNvSpPr/>
      </dsp:nvSpPr>
      <dsp:spPr>
        <a:xfrm>
          <a:off x="2926481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Hypotheses</a:t>
          </a:r>
          <a:endParaRPr lang="fr-FR" sz="1400" b="1" kern="1200" dirty="0"/>
        </a:p>
      </dsp:txBody>
      <dsp:txXfrm>
        <a:off x="3160481" y="0"/>
        <a:ext cx="1360353" cy="468000"/>
      </dsp:txXfrm>
    </dsp:sp>
    <dsp:sp modelId="{19B5EBEA-8884-4E35-9416-9CC1ADAC7A7D}">
      <dsp:nvSpPr>
        <dsp:cNvPr id="0" name=""/>
        <dsp:cNvSpPr/>
      </dsp:nvSpPr>
      <dsp:spPr>
        <a:xfrm>
          <a:off x="4389164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Method</a:t>
          </a:r>
          <a:endParaRPr lang="fr-FR" sz="1400" b="1" kern="1200" dirty="0"/>
        </a:p>
      </dsp:txBody>
      <dsp:txXfrm>
        <a:off x="4623164" y="0"/>
        <a:ext cx="1360353" cy="468000"/>
      </dsp:txXfrm>
    </dsp:sp>
    <dsp:sp modelId="{8F2B7485-6546-4BCA-8A6B-D66AFDA49F53}">
      <dsp:nvSpPr>
        <dsp:cNvPr id="0" name=""/>
        <dsp:cNvSpPr/>
      </dsp:nvSpPr>
      <dsp:spPr>
        <a:xfrm>
          <a:off x="5851847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Results</a:t>
          </a:r>
          <a:endParaRPr lang="fr-FR" sz="1400" b="1" kern="1200" dirty="0"/>
        </a:p>
      </dsp:txBody>
      <dsp:txXfrm>
        <a:off x="6085847" y="0"/>
        <a:ext cx="1360353" cy="468000"/>
      </dsp:txXfrm>
    </dsp:sp>
    <dsp:sp modelId="{7CDEA68B-8A60-4A4A-893A-136348D1B85B}">
      <dsp:nvSpPr>
        <dsp:cNvPr id="0" name=""/>
        <dsp:cNvSpPr/>
      </dsp:nvSpPr>
      <dsp:spPr>
        <a:xfrm>
          <a:off x="7314530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Discussion</a:t>
          </a:r>
          <a:endParaRPr lang="fr-FR" sz="1400" b="1" kern="1200" dirty="0"/>
        </a:p>
      </dsp:txBody>
      <dsp:txXfrm>
        <a:off x="7548530" y="0"/>
        <a:ext cx="1360353" cy="468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559B6-7784-492B-85A5-9C0D2E3BD2B5}">
      <dsp:nvSpPr>
        <dsp:cNvPr id="0" name=""/>
        <dsp:cNvSpPr/>
      </dsp:nvSpPr>
      <dsp:spPr>
        <a:xfrm>
          <a:off x="1116" y="0"/>
          <a:ext cx="1828353" cy="46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Origin</a:t>
          </a:r>
          <a:r>
            <a:rPr lang="fr-FR" sz="1400" b="1" kern="1200" dirty="0" smtClean="0">
              <a:solidFill>
                <a:schemeClr val="bg1"/>
              </a:solidFill>
            </a:rPr>
            <a:t> of the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research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1116" y="0"/>
        <a:ext cx="1711353" cy="468000"/>
      </dsp:txXfrm>
    </dsp:sp>
    <dsp:sp modelId="{16C17E9B-4B18-476C-92C7-EDC51BA05024}">
      <dsp:nvSpPr>
        <dsp:cNvPr id="0" name=""/>
        <dsp:cNvSpPr/>
      </dsp:nvSpPr>
      <dsp:spPr>
        <a:xfrm>
          <a:off x="1463799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Conceptual</a:t>
          </a:r>
          <a:r>
            <a:rPr lang="fr-FR" sz="1400" b="1" kern="1200" dirty="0" smtClean="0"/>
            <a:t> </a:t>
          </a:r>
          <a:r>
            <a:rPr lang="fr-FR" sz="1400" b="1" kern="1200" dirty="0" err="1" smtClean="0"/>
            <a:t>foundations</a:t>
          </a:r>
          <a:endParaRPr lang="fr-FR" sz="1400" b="1" kern="1200" dirty="0"/>
        </a:p>
      </dsp:txBody>
      <dsp:txXfrm>
        <a:off x="1697799" y="0"/>
        <a:ext cx="1360353" cy="468000"/>
      </dsp:txXfrm>
    </dsp:sp>
    <dsp:sp modelId="{C7637D7E-46B1-E54B-8CA3-6F4A35D1720E}">
      <dsp:nvSpPr>
        <dsp:cNvPr id="0" name=""/>
        <dsp:cNvSpPr/>
      </dsp:nvSpPr>
      <dsp:spPr>
        <a:xfrm>
          <a:off x="2926481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Hypotheses</a:t>
          </a:r>
          <a:endParaRPr lang="fr-FR" sz="1400" b="1" kern="1200" dirty="0"/>
        </a:p>
      </dsp:txBody>
      <dsp:txXfrm>
        <a:off x="3160481" y="0"/>
        <a:ext cx="1360353" cy="468000"/>
      </dsp:txXfrm>
    </dsp:sp>
    <dsp:sp modelId="{19B5EBEA-8884-4E35-9416-9CC1ADAC7A7D}">
      <dsp:nvSpPr>
        <dsp:cNvPr id="0" name=""/>
        <dsp:cNvSpPr/>
      </dsp:nvSpPr>
      <dsp:spPr>
        <a:xfrm>
          <a:off x="4389164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Method</a:t>
          </a:r>
          <a:endParaRPr lang="fr-FR" sz="1400" b="1" kern="1200" dirty="0"/>
        </a:p>
      </dsp:txBody>
      <dsp:txXfrm>
        <a:off x="4623164" y="0"/>
        <a:ext cx="1360353" cy="468000"/>
      </dsp:txXfrm>
    </dsp:sp>
    <dsp:sp modelId="{8F2B7485-6546-4BCA-8A6B-D66AFDA49F53}">
      <dsp:nvSpPr>
        <dsp:cNvPr id="0" name=""/>
        <dsp:cNvSpPr/>
      </dsp:nvSpPr>
      <dsp:spPr>
        <a:xfrm>
          <a:off x="5851847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Results</a:t>
          </a:r>
          <a:endParaRPr lang="fr-FR" sz="1400" b="1" kern="1200" dirty="0"/>
        </a:p>
      </dsp:txBody>
      <dsp:txXfrm>
        <a:off x="6085847" y="0"/>
        <a:ext cx="1360353" cy="468000"/>
      </dsp:txXfrm>
    </dsp:sp>
    <dsp:sp modelId="{7CDEA68B-8A60-4A4A-893A-136348D1B85B}">
      <dsp:nvSpPr>
        <dsp:cNvPr id="0" name=""/>
        <dsp:cNvSpPr/>
      </dsp:nvSpPr>
      <dsp:spPr>
        <a:xfrm>
          <a:off x="7314530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Discussion</a:t>
          </a:r>
          <a:endParaRPr lang="fr-FR" sz="1400" b="1" kern="1200" dirty="0"/>
        </a:p>
      </dsp:txBody>
      <dsp:txXfrm>
        <a:off x="7548530" y="0"/>
        <a:ext cx="1360353" cy="46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559B6-7784-492B-85A5-9C0D2E3BD2B5}">
      <dsp:nvSpPr>
        <dsp:cNvPr id="0" name=""/>
        <dsp:cNvSpPr/>
      </dsp:nvSpPr>
      <dsp:spPr>
        <a:xfrm>
          <a:off x="1116" y="0"/>
          <a:ext cx="1828353" cy="46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Origin</a:t>
          </a:r>
          <a:r>
            <a:rPr lang="fr-FR" sz="1400" b="1" kern="1200" dirty="0" smtClean="0">
              <a:solidFill>
                <a:schemeClr val="bg1"/>
              </a:solidFill>
            </a:rPr>
            <a:t> of the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research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1116" y="0"/>
        <a:ext cx="1711353" cy="468000"/>
      </dsp:txXfrm>
    </dsp:sp>
    <dsp:sp modelId="{16C17E9B-4B18-476C-92C7-EDC51BA05024}">
      <dsp:nvSpPr>
        <dsp:cNvPr id="0" name=""/>
        <dsp:cNvSpPr/>
      </dsp:nvSpPr>
      <dsp:spPr>
        <a:xfrm>
          <a:off x="1463799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Conceptual</a:t>
          </a:r>
          <a:r>
            <a:rPr lang="fr-FR" sz="1400" b="1" kern="1200" dirty="0" smtClean="0"/>
            <a:t> </a:t>
          </a:r>
          <a:r>
            <a:rPr lang="fr-FR" sz="1400" b="1" kern="1200" dirty="0" err="1" smtClean="0"/>
            <a:t>foundations</a:t>
          </a:r>
          <a:endParaRPr lang="fr-FR" sz="1400" b="1" kern="1200" dirty="0"/>
        </a:p>
      </dsp:txBody>
      <dsp:txXfrm>
        <a:off x="1697799" y="0"/>
        <a:ext cx="1360353" cy="468000"/>
      </dsp:txXfrm>
    </dsp:sp>
    <dsp:sp modelId="{C7637D7E-46B1-E54B-8CA3-6F4A35D1720E}">
      <dsp:nvSpPr>
        <dsp:cNvPr id="0" name=""/>
        <dsp:cNvSpPr/>
      </dsp:nvSpPr>
      <dsp:spPr>
        <a:xfrm>
          <a:off x="2926481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Hypotheses</a:t>
          </a:r>
          <a:endParaRPr lang="fr-FR" sz="1400" b="1" kern="1200" dirty="0"/>
        </a:p>
      </dsp:txBody>
      <dsp:txXfrm>
        <a:off x="3160481" y="0"/>
        <a:ext cx="1360353" cy="468000"/>
      </dsp:txXfrm>
    </dsp:sp>
    <dsp:sp modelId="{19B5EBEA-8884-4E35-9416-9CC1ADAC7A7D}">
      <dsp:nvSpPr>
        <dsp:cNvPr id="0" name=""/>
        <dsp:cNvSpPr/>
      </dsp:nvSpPr>
      <dsp:spPr>
        <a:xfrm>
          <a:off x="4389164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Method</a:t>
          </a:r>
          <a:endParaRPr lang="fr-FR" sz="1400" b="1" kern="1200" dirty="0"/>
        </a:p>
      </dsp:txBody>
      <dsp:txXfrm>
        <a:off x="4623164" y="0"/>
        <a:ext cx="1360353" cy="468000"/>
      </dsp:txXfrm>
    </dsp:sp>
    <dsp:sp modelId="{8F2B7485-6546-4BCA-8A6B-D66AFDA49F53}">
      <dsp:nvSpPr>
        <dsp:cNvPr id="0" name=""/>
        <dsp:cNvSpPr/>
      </dsp:nvSpPr>
      <dsp:spPr>
        <a:xfrm>
          <a:off x="5851847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Results</a:t>
          </a:r>
          <a:endParaRPr lang="fr-FR" sz="1400" b="1" kern="1200" dirty="0"/>
        </a:p>
      </dsp:txBody>
      <dsp:txXfrm>
        <a:off x="6085847" y="0"/>
        <a:ext cx="1360353" cy="468000"/>
      </dsp:txXfrm>
    </dsp:sp>
    <dsp:sp modelId="{7CDEA68B-8A60-4A4A-893A-136348D1B85B}">
      <dsp:nvSpPr>
        <dsp:cNvPr id="0" name=""/>
        <dsp:cNvSpPr/>
      </dsp:nvSpPr>
      <dsp:spPr>
        <a:xfrm>
          <a:off x="7314530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Discussion</a:t>
          </a:r>
          <a:endParaRPr lang="fr-FR" sz="1400" b="1" kern="1200" dirty="0"/>
        </a:p>
      </dsp:txBody>
      <dsp:txXfrm>
        <a:off x="7548530" y="0"/>
        <a:ext cx="1360353" cy="46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559B6-7784-492B-85A5-9C0D2E3BD2B5}">
      <dsp:nvSpPr>
        <dsp:cNvPr id="0" name=""/>
        <dsp:cNvSpPr/>
      </dsp:nvSpPr>
      <dsp:spPr>
        <a:xfrm>
          <a:off x="1116" y="0"/>
          <a:ext cx="1828353" cy="46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Origin</a:t>
          </a:r>
          <a:r>
            <a:rPr lang="fr-FR" sz="1400" b="1" kern="1200" dirty="0" smtClean="0">
              <a:solidFill>
                <a:schemeClr val="bg1"/>
              </a:solidFill>
            </a:rPr>
            <a:t> of the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research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1116" y="0"/>
        <a:ext cx="1711353" cy="468000"/>
      </dsp:txXfrm>
    </dsp:sp>
    <dsp:sp modelId="{16C17E9B-4B18-476C-92C7-EDC51BA05024}">
      <dsp:nvSpPr>
        <dsp:cNvPr id="0" name=""/>
        <dsp:cNvSpPr/>
      </dsp:nvSpPr>
      <dsp:spPr>
        <a:xfrm>
          <a:off x="1463799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Conceptual</a:t>
          </a:r>
          <a:r>
            <a:rPr lang="fr-FR" sz="1400" b="1" kern="1200" dirty="0" smtClean="0"/>
            <a:t> </a:t>
          </a:r>
          <a:r>
            <a:rPr lang="fr-FR" sz="1400" b="1" kern="1200" dirty="0" err="1" smtClean="0"/>
            <a:t>foundations</a:t>
          </a:r>
          <a:endParaRPr lang="fr-FR" sz="1400" b="1" kern="1200" dirty="0"/>
        </a:p>
      </dsp:txBody>
      <dsp:txXfrm>
        <a:off x="1697799" y="0"/>
        <a:ext cx="1360353" cy="468000"/>
      </dsp:txXfrm>
    </dsp:sp>
    <dsp:sp modelId="{C7637D7E-46B1-E54B-8CA3-6F4A35D1720E}">
      <dsp:nvSpPr>
        <dsp:cNvPr id="0" name=""/>
        <dsp:cNvSpPr/>
      </dsp:nvSpPr>
      <dsp:spPr>
        <a:xfrm>
          <a:off x="2926481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Hypotheses</a:t>
          </a:r>
          <a:endParaRPr lang="fr-FR" sz="1400" b="1" kern="1200" dirty="0"/>
        </a:p>
      </dsp:txBody>
      <dsp:txXfrm>
        <a:off x="3160481" y="0"/>
        <a:ext cx="1360353" cy="468000"/>
      </dsp:txXfrm>
    </dsp:sp>
    <dsp:sp modelId="{19B5EBEA-8884-4E35-9416-9CC1ADAC7A7D}">
      <dsp:nvSpPr>
        <dsp:cNvPr id="0" name=""/>
        <dsp:cNvSpPr/>
      </dsp:nvSpPr>
      <dsp:spPr>
        <a:xfrm>
          <a:off x="4389164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Method</a:t>
          </a:r>
          <a:endParaRPr lang="fr-FR" sz="1400" b="1" kern="1200" dirty="0"/>
        </a:p>
      </dsp:txBody>
      <dsp:txXfrm>
        <a:off x="4623164" y="0"/>
        <a:ext cx="1360353" cy="468000"/>
      </dsp:txXfrm>
    </dsp:sp>
    <dsp:sp modelId="{8F2B7485-6546-4BCA-8A6B-D66AFDA49F53}">
      <dsp:nvSpPr>
        <dsp:cNvPr id="0" name=""/>
        <dsp:cNvSpPr/>
      </dsp:nvSpPr>
      <dsp:spPr>
        <a:xfrm>
          <a:off x="5851847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Results</a:t>
          </a:r>
          <a:endParaRPr lang="fr-FR" sz="1400" b="1" kern="1200" dirty="0"/>
        </a:p>
      </dsp:txBody>
      <dsp:txXfrm>
        <a:off x="6085847" y="0"/>
        <a:ext cx="1360353" cy="468000"/>
      </dsp:txXfrm>
    </dsp:sp>
    <dsp:sp modelId="{7CDEA68B-8A60-4A4A-893A-136348D1B85B}">
      <dsp:nvSpPr>
        <dsp:cNvPr id="0" name=""/>
        <dsp:cNvSpPr/>
      </dsp:nvSpPr>
      <dsp:spPr>
        <a:xfrm>
          <a:off x="7314530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Discussion</a:t>
          </a:r>
          <a:endParaRPr lang="fr-FR" sz="1400" b="1" kern="1200" dirty="0"/>
        </a:p>
      </dsp:txBody>
      <dsp:txXfrm>
        <a:off x="7548530" y="0"/>
        <a:ext cx="1360353" cy="468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559B6-7784-492B-85A5-9C0D2E3BD2B5}">
      <dsp:nvSpPr>
        <dsp:cNvPr id="0" name=""/>
        <dsp:cNvSpPr/>
      </dsp:nvSpPr>
      <dsp:spPr>
        <a:xfrm>
          <a:off x="1116" y="0"/>
          <a:ext cx="1828353" cy="46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Origin</a:t>
          </a:r>
          <a:r>
            <a:rPr lang="fr-FR" sz="1400" b="1" kern="1200" dirty="0" smtClean="0">
              <a:solidFill>
                <a:schemeClr val="bg1"/>
              </a:solidFill>
            </a:rPr>
            <a:t> of the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research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1116" y="0"/>
        <a:ext cx="1711353" cy="468000"/>
      </dsp:txXfrm>
    </dsp:sp>
    <dsp:sp modelId="{16C17E9B-4B18-476C-92C7-EDC51BA05024}">
      <dsp:nvSpPr>
        <dsp:cNvPr id="0" name=""/>
        <dsp:cNvSpPr/>
      </dsp:nvSpPr>
      <dsp:spPr>
        <a:xfrm>
          <a:off x="1463799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Conceptual</a:t>
          </a:r>
          <a:r>
            <a:rPr lang="fr-FR" sz="1400" b="1" kern="1200" dirty="0" smtClean="0"/>
            <a:t> </a:t>
          </a:r>
          <a:r>
            <a:rPr lang="fr-FR" sz="1400" b="1" kern="1200" dirty="0" err="1" smtClean="0"/>
            <a:t>foundations</a:t>
          </a:r>
          <a:endParaRPr lang="fr-FR" sz="1400" b="1" kern="1200" dirty="0"/>
        </a:p>
      </dsp:txBody>
      <dsp:txXfrm>
        <a:off x="1697799" y="0"/>
        <a:ext cx="1360353" cy="468000"/>
      </dsp:txXfrm>
    </dsp:sp>
    <dsp:sp modelId="{C7637D7E-46B1-E54B-8CA3-6F4A35D1720E}">
      <dsp:nvSpPr>
        <dsp:cNvPr id="0" name=""/>
        <dsp:cNvSpPr/>
      </dsp:nvSpPr>
      <dsp:spPr>
        <a:xfrm>
          <a:off x="2926481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Hypotheses</a:t>
          </a:r>
          <a:endParaRPr lang="fr-FR" sz="1400" b="1" kern="1200" dirty="0"/>
        </a:p>
      </dsp:txBody>
      <dsp:txXfrm>
        <a:off x="3160481" y="0"/>
        <a:ext cx="1360353" cy="468000"/>
      </dsp:txXfrm>
    </dsp:sp>
    <dsp:sp modelId="{19B5EBEA-8884-4E35-9416-9CC1ADAC7A7D}">
      <dsp:nvSpPr>
        <dsp:cNvPr id="0" name=""/>
        <dsp:cNvSpPr/>
      </dsp:nvSpPr>
      <dsp:spPr>
        <a:xfrm>
          <a:off x="4389164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Method</a:t>
          </a:r>
          <a:endParaRPr lang="fr-FR" sz="1400" b="1" kern="1200" dirty="0"/>
        </a:p>
      </dsp:txBody>
      <dsp:txXfrm>
        <a:off x="4623164" y="0"/>
        <a:ext cx="1360353" cy="468000"/>
      </dsp:txXfrm>
    </dsp:sp>
    <dsp:sp modelId="{8F2B7485-6546-4BCA-8A6B-D66AFDA49F53}">
      <dsp:nvSpPr>
        <dsp:cNvPr id="0" name=""/>
        <dsp:cNvSpPr/>
      </dsp:nvSpPr>
      <dsp:spPr>
        <a:xfrm>
          <a:off x="5851847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Results</a:t>
          </a:r>
          <a:endParaRPr lang="fr-FR" sz="1400" b="1" kern="1200" dirty="0"/>
        </a:p>
      </dsp:txBody>
      <dsp:txXfrm>
        <a:off x="6085847" y="0"/>
        <a:ext cx="1360353" cy="468000"/>
      </dsp:txXfrm>
    </dsp:sp>
    <dsp:sp modelId="{7CDEA68B-8A60-4A4A-893A-136348D1B85B}">
      <dsp:nvSpPr>
        <dsp:cNvPr id="0" name=""/>
        <dsp:cNvSpPr/>
      </dsp:nvSpPr>
      <dsp:spPr>
        <a:xfrm>
          <a:off x="7314530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Discussion</a:t>
          </a:r>
          <a:endParaRPr lang="fr-FR" sz="1400" b="1" kern="1200" dirty="0"/>
        </a:p>
      </dsp:txBody>
      <dsp:txXfrm>
        <a:off x="7548530" y="0"/>
        <a:ext cx="1360353" cy="468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559B6-7784-492B-85A5-9C0D2E3BD2B5}">
      <dsp:nvSpPr>
        <dsp:cNvPr id="0" name=""/>
        <dsp:cNvSpPr/>
      </dsp:nvSpPr>
      <dsp:spPr>
        <a:xfrm>
          <a:off x="1116" y="0"/>
          <a:ext cx="1828353" cy="46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rgbClr val="FBF9EE"/>
              </a:solidFill>
            </a:rPr>
            <a:t>Origin</a:t>
          </a:r>
          <a:r>
            <a:rPr lang="fr-FR" sz="1400" b="1" kern="1200" dirty="0" smtClean="0">
              <a:solidFill>
                <a:srgbClr val="FBF9EE"/>
              </a:solidFill>
            </a:rPr>
            <a:t> of the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rgbClr val="FBF9EE"/>
              </a:solidFill>
            </a:rPr>
            <a:t>research</a:t>
          </a:r>
          <a:endParaRPr lang="fr-FR" sz="1400" b="1" kern="1200" dirty="0">
            <a:solidFill>
              <a:srgbClr val="FBF9EE"/>
            </a:solidFill>
          </a:endParaRPr>
        </a:p>
      </dsp:txBody>
      <dsp:txXfrm>
        <a:off x="1116" y="0"/>
        <a:ext cx="1711353" cy="468000"/>
      </dsp:txXfrm>
    </dsp:sp>
    <dsp:sp modelId="{16C17E9B-4B18-476C-92C7-EDC51BA05024}">
      <dsp:nvSpPr>
        <dsp:cNvPr id="0" name=""/>
        <dsp:cNvSpPr/>
      </dsp:nvSpPr>
      <dsp:spPr>
        <a:xfrm>
          <a:off x="1463799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rgbClr val="FBF9EE"/>
              </a:solidFill>
            </a:rPr>
            <a:t>Conceptual</a:t>
          </a:r>
          <a:r>
            <a:rPr lang="fr-FR" sz="1400" b="1" kern="1200" dirty="0" smtClean="0">
              <a:solidFill>
                <a:srgbClr val="FBF9EE"/>
              </a:solidFill>
            </a:rPr>
            <a:t> </a:t>
          </a:r>
          <a:r>
            <a:rPr lang="fr-FR" sz="1400" b="1" kern="1200" dirty="0" err="1" smtClean="0">
              <a:solidFill>
                <a:srgbClr val="FBF9EE"/>
              </a:solidFill>
            </a:rPr>
            <a:t>foundations</a:t>
          </a:r>
          <a:endParaRPr lang="fr-FR" sz="1400" b="1" kern="1200" dirty="0">
            <a:solidFill>
              <a:srgbClr val="FBF9EE"/>
            </a:solidFill>
          </a:endParaRPr>
        </a:p>
      </dsp:txBody>
      <dsp:txXfrm>
        <a:off x="1697799" y="0"/>
        <a:ext cx="1360353" cy="468000"/>
      </dsp:txXfrm>
    </dsp:sp>
    <dsp:sp modelId="{C7637D7E-46B1-E54B-8CA3-6F4A35D1720E}">
      <dsp:nvSpPr>
        <dsp:cNvPr id="0" name=""/>
        <dsp:cNvSpPr/>
      </dsp:nvSpPr>
      <dsp:spPr>
        <a:xfrm>
          <a:off x="2926481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rgbClr val="FBF9EE"/>
              </a:solidFill>
            </a:rPr>
            <a:t>Hypotheses</a:t>
          </a:r>
          <a:endParaRPr lang="fr-FR" sz="1400" b="1" kern="1200" dirty="0">
            <a:solidFill>
              <a:srgbClr val="FBF9EE"/>
            </a:solidFill>
          </a:endParaRPr>
        </a:p>
      </dsp:txBody>
      <dsp:txXfrm>
        <a:off x="3160481" y="0"/>
        <a:ext cx="1360353" cy="468000"/>
      </dsp:txXfrm>
    </dsp:sp>
    <dsp:sp modelId="{19B5EBEA-8884-4E35-9416-9CC1ADAC7A7D}">
      <dsp:nvSpPr>
        <dsp:cNvPr id="0" name=""/>
        <dsp:cNvSpPr/>
      </dsp:nvSpPr>
      <dsp:spPr>
        <a:xfrm>
          <a:off x="4389164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Method</a:t>
          </a:r>
          <a:endParaRPr lang="fr-FR" sz="1400" b="1" kern="1200" dirty="0"/>
        </a:p>
      </dsp:txBody>
      <dsp:txXfrm>
        <a:off x="4623164" y="0"/>
        <a:ext cx="1360353" cy="468000"/>
      </dsp:txXfrm>
    </dsp:sp>
    <dsp:sp modelId="{8F2B7485-6546-4BCA-8A6B-D66AFDA49F53}">
      <dsp:nvSpPr>
        <dsp:cNvPr id="0" name=""/>
        <dsp:cNvSpPr/>
      </dsp:nvSpPr>
      <dsp:spPr>
        <a:xfrm>
          <a:off x="5851847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Results</a:t>
          </a:r>
          <a:endParaRPr lang="fr-FR" sz="1400" b="1" kern="1200" dirty="0"/>
        </a:p>
      </dsp:txBody>
      <dsp:txXfrm>
        <a:off x="6085847" y="0"/>
        <a:ext cx="1360353" cy="468000"/>
      </dsp:txXfrm>
    </dsp:sp>
    <dsp:sp modelId="{7CDEA68B-8A60-4A4A-893A-136348D1B85B}">
      <dsp:nvSpPr>
        <dsp:cNvPr id="0" name=""/>
        <dsp:cNvSpPr/>
      </dsp:nvSpPr>
      <dsp:spPr>
        <a:xfrm>
          <a:off x="7314530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Conclusion</a:t>
          </a:r>
          <a:endParaRPr lang="fr-FR" sz="1400" b="1" kern="1200" dirty="0"/>
        </a:p>
      </dsp:txBody>
      <dsp:txXfrm>
        <a:off x="7548530" y="0"/>
        <a:ext cx="1360353" cy="468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559B6-7784-492B-85A5-9C0D2E3BD2B5}">
      <dsp:nvSpPr>
        <dsp:cNvPr id="0" name=""/>
        <dsp:cNvSpPr/>
      </dsp:nvSpPr>
      <dsp:spPr>
        <a:xfrm>
          <a:off x="1116" y="0"/>
          <a:ext cx="1828353" cy="46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rgbClr val="FBF9EE"/>
              </a:solidFill>
            </a:rPr>
            <a:t>Origin</a:t>
          </a:r>
          <a:r>
            <a:rPr lang="fr-FR" sz="1400" b="1" kern="1200" dirty="0" smtClean="0">
              <a:solidFill>
                <a:srgbClr val="FBF9EE"/>
              </a:solidFill>
            </a:rPr>
            <a:t> of the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rgbClr val="FBF9EE"/>
              </a:solidFill>
            </a:rPr>
            <a:t>research</a:t>
          </a:r>
          <a:endParaRPr lang="fr-FR" sz="1400" b="1" kern="1200" dirty="0">
            <a:solidFill>
              <a:srgbClr val="FBF9EE"/>
            </a:solidFill>
          </a:endParaRPr>
        </a:p>
      </dsp:txBody>
      <dsp:txXfrm>
        <a:off x="1116" y="0"/>
        <a:ext cx="1711353" cy="468000"/>
      </dsp:txXfrm>
    </dsp:sp>
    <dsp:sp modelId="{16C17E9B-4B18-476C-92C7-EDC51BA05024}">
      <dsp:nvSpPr>
        <dsp:cNvPr id="0" name=""/>
        <dsp:cNvSpPr/>
      </dsp:nvSpPr>
      <dsp:spPr>
        <a:xfrm>
          <a:off x="1463799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rgbClr val="FBF9EE"/>
              </a:solidFill>
            </a:rPr>
            <a:t>Conceptual</a:t>
          </a:r>
          <a:r>
            <a:rPr lang="fr-FR" sz="1400" b="1" kern="1200" dirty="0" smtClean="0">
              <a:solidFill>
                <a:srgbClr val="FBF9EE"/>
              </a:solidFill>
            </a:rPr>
            <a:t> </a:t>
          </a:r>
          <a:r>
            <a:rPr lang="fr-FR" sz="1400" b="1" kern="1200" dirty="0" err="1" smtClean="0">
              <a:solidFill>
                <a:srgbClr val="FBF9EE"/>
              </a:solidFill>
            </a:rPr>
            <a:t>foundations</a:t>
          </a:r>
          <a:endParaRPr lang="fr-FR" sz="1400" b="1" kern="1200" dirty="0">
            <a:solidFill>
              <a:srgbClr val="FBF9EE"/>
            </a:solidFill>
          </a:endParaRPr>
        </a:p>
      </dsp:txBody>
      <dsp:txXfrm>
        <a:off x="1697799" y="0"/>
        <a:ext cx="1360353" cy="468000"/>
      </dsp:txXfrm>
    </dsp:sp>
    <dsp:sp modelId="{C7637D7E-46B1-E54B-8CA3-6F4A35D1720E}">
      <dsp:nvSpPr>
        <dsp:cNvPr id="0" name=""/>
        <dsp:cNvSpPr/>
      </dsp:nvSpPr>
      <dsp:spPr>
        <a:xfrm>
          <a:off x="2926481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rgbClr val="FBF9EE"/>
              </a:solidFill>
            </a:rPr>
            <a:t>Hypotheses</a:t>
          </a:r>
          <a:endParaRPr lang="fr-FR" sz="1400" b="1" kern="1200" dirty="0">
            <a:solidFill>
              <a:srgbClr val="FBF9EE"/>
            </a:solidFill>
          </a:endParaRPr>
        </a:p>
      </dsp:txBody>
      <dsp:txXfrm>
        <a:off x="3160481" y="0"/>
        <a:ext cx="1360353" cy="468000"/>
      </dsp:txXfrm>
    </dsp:sp>
    <dsp:sp modelId="{19B5EBEA-8884-4E35-9416-9CC1ADAC7A7D}">
      <dsp:nvSpPr>
        <dsp:cNvPr id="0" name=""/>
        <dsp:cNvSpPr/>
      </dsp:nvSpPr>
      <dsp:spPr>
        <a:xfrm>
          <a:off x="4389164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Method</a:t>
          </a:r>
          <a:endParaRPr lang="fr-FR" sz="1400" b="1" kern="1200" dirty="0"/>
        </a:p>
      </dsp:txBody>
      <dsp:txXfrm>
        <a:off x="4623164" y="0"/>
        <a:ext cx="1360353" cy="468000"/>
      </dsp:txXfrm>
    </dsp:sp>
    <dsp:sp modelId="{8F2B7485-6546-4BCA-8A6B-D66AFDA49F53}">
      <dsp:nvSpPr>
        <dsp:cNvPr id="0" name=""/>
        <dsp:cNvSpPr/>
      </dsp:nvSpPr>
      <dsp:spPr>
        <a:xfrm>
          <a:off x="5851847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Results</a:t>
          </a:r>
          <a:endParaRPr lang="fr-FR" sz="1400" b="1" kern="1200" dirty="0"/>
        </a:p>
      </dsp:txBody>
      <dsp:txXfrm>
        <a:off x="6085847" y="0"/>
        <a:ext cx="1360353" cy="468000"/>
      </dsp:txXfrm>
    </dsp:sp>
    <dsp:sp modelId="{7CDEA68B-8A60-4A4A-893A-136348D1B85B}">
      <dsp:nvSpPr>
        <dsp:cNvPr id="0" name=""/>
        <dsp:cNvSpPr/>
      </dsp:nvSpPr>
      <dsp:spPr>
        <a:xfrm>
          <a:off x="7314530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Conclusion</a:t>
          </a:r>
          <a:endParaRPr lang="fr-FR" sz="1400" b="1" kern="1200" dirty="0"/>
        </a:p>
      </dsp:txBody>
      <dsp:txXfrm>
        <a:off x="7548530" y="0"/>
        <a:ext cx="1360353" cy="468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559B6-7784-492B-85A5-9C0D2E3BD2B5}">
      <dsp:nvSpPr>
        <dsp:cNvPr id="0" name=""/>
        <dsp:cNvSpPr/>
      </dsp:nvSpPr>
      <dsp:spPr>
        <a:xfrm>
          <a:off x="1116" y="0"/>
          <a:ext cx="1828353" cy="46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Origin</a:t>
          </a:r>
          <a:r>
            <a:rPr lang="fr-FR" sz="1400" b="1" kern="1200" dirty="0" smtClean="0">
              <a:solidFill>
                <a:schemeClr val="bg1"/>
              </a:solidFill>
            </a:rPr>
            <a:t> of the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research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1116" y="0"/>
        <a:ext cx="1711353" cy="468000"/>
      </dsp:txXfrm>
    </dsp:sp>
    <dsp:sp modelId="{16C17E9B-4B18-476C-92C7-EDC51BA05024}">
      <dsp:nvSpPr>
        <dsp:cNvPr id="0" name=""/>
        <dsp:cNvSpPr/>
      </dsp:nvSpPr>
      <dsp:spPr>
        <a:xfrm>
          <a:off x="1463799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Conceptual</a:t>
          </a:r>
          <a:r>
            <a:rPr lang="fr-FR" sz="1400" b="1" kern="1200" dirty="0" smtClean="0"/>
            <a:t> </a:t>
          </a:r>
          <a:r>
            <a:rPr lang="fr-FR" sz="1400" b="1" kern="1200" dirty="0" err="1" smtClean="0"/>
            <a:t>foundations</a:t>
          </a:r>
          <a:endParaRPr lang="fr-FR" sz="1400" b="1" kern="1200" dirty="0"/>
        </a:p>
      </dsp:txBody>
      <dsp:txXfrm>
        <a:off x="1697799" y="0"/>
        <a:ext cx="1360353" cy="468000"/>
      </dsp:txXfrm>
    </dsp:sp>
    <dsp:sp modelId="{C7637D7E-46B1-E54B-8CA3-6F4A35D1720E}">
      <dsp:nvSpPr>
        <dsp:cNvPr id="0" name=""/>
        <dsp:cNvSpPr/>
      </dsp:nvSpPr>
      <dsp:spPr>
        <a:xfrm>
          <a:off x="2926481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Hypotheses</a:t>
          </a:r>
          <a:endParaRPr lang="fr-FR" sz="1400" b="1" kern="1200" dirty="0"/>
        </a:p>
      </dsp:txBody>
      <dsp:txXfrm>
        <a:off x="3160481" y="0"/>
        <a:ext cx="1360353" cy="468000"/>
      </dsp:txXfrm>
    </dsp:sp>
    <dsp:sp modelId="{19B5EBEA-8884-4E35-9416-9CC1ADAC7A7D}">
      <dsp:nvSpPr>
        <dsp:cNvPr id="0" name=""/>
        <dsp:cNvSpPr/>
      </dsp:nvSpPr>
      <dsp:spPr>
        <a:xfrm>
          <a:off x="4389164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Method</a:t>
          </a:r>
          <a:endParaRPr lang="fr-FR" sz="1400" b="1" kern="1200" dirty="0"/>
        </a:p>
      </dsp:txBody>
      <dsp:txXfrm>
        <a:off x="4623164" y="0"/>
        <a:ext cx="1360353" cy="468000"/>
      </dsp:txXfrm>
    </dsp:sp>
    <dsp:sp modelId="{8F2B7485-6546-4BCA-8A6B-D66AFDA49F53}">
      <dsp:nvSpPr>
        <dsp:cNvPr id="0" name=""/>
        <dsp:cNvSpPr/>
      </dsp:nvSpPr>
      <dsp:spPr>
        <a:xfrm>
          <a:off x="5851847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Results</a:t>
          </a:r>
          <a:endParaRPr lang="fr-FR" sz="1400" b="1" kern="1200" dirty="0"/>
        </a:p>
      </dsp:txBody>
      <dsp:txXfrm>
        <a:off x="6085847" y="0"/>
        <a:ext cx="1360353" cy="468000"/>
      </dsp:txXfrm>
    </dsp:sp>
    <dsp:sp modelId="{7CDEA68B-8A60-4A4A-893A-136348D1B85B}">
      <dsp:nvSpPr>
        <dsp:cNvPr id="0" name=""/>
        <dsp:cNvSpPr/>
      </dsp:nvSpPr>
      <dsp:spPr>
        <a:xfrm>
          <a:off x="7314530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Discussion</a:t>
          </a:r>
          <a:endParaRPr lang="fr-FR" sz="1400" b="1" kern="1200" dirty="0"/>
        </a:p>
      </dsp:txBody>
      <dsp:txXfrm>
        <a:off x="7548530" y="0"/>
        <a:ext cx="1360353" cy="468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559B6-7784-492B-85A5-9C0D2E3BD2B5}">
      <dsp:nvSpPr>
        <dsp:cNvPr id="0" name=""/>
        <dsp:cNvSpPr/>
      </dsp:nvSpPr>
      <dsp:spPr>
        <a:xfrm>
          <a:off x="1116" y="0"/>
          <a:ext cx="1828353" cy="46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Origin</a:t>
          </a:r>
          <a:r>
            <a:rPr lang="fr-FR" sz="1400" b="1" kern="1200" dirty="0" smtClean="0">
              <a:solidFill>
                <a:schemeClr val="bg1"/>
              </a:solidFill>
            </a:rPr>
            <a:t> of the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research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1116" y="0"/>
        <a:ext cx="1711353" cy="468000"/>
      </dsp:txXfrm>
    </dsp:sp>
    <dsp:sp modelId="{16C17E9B-4B18-476C-92C7-EDC51BA05024}">
      <dsp:nvSpPr>
        <dsp:cNvPr id="0" name=""/>
        <dsp:cNvSpPr/>
      </dsp:nvSpPr>
      <dsp:spPr>
        <a:xfrm>
          <a:off x="1463799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Conceptual</a:t>
          </a:r>
          <a:r>
            <a:rPr lang="fr-FR" sz="1400" b="1" kern="1200" dirty="0" smtClean="0"/>
            <a:t> </a:t>
          </a:r>
          <a:r>
            <a:rPr lang="fr-FR" sz="1400" b="1" kern="1200" dirty="0" err="1" smtClean="0"/>
            <a:t>foundations</a:t>
          </a:r>
          <a:endParaRPr lang="fr-FR" sz="1400" b="1" kern="1200" dirty="0"/>
        </a:p>
      </dsp:txBody>
      <dsp:txXfrm>
        <a:off x="1697799" y="0"/>
        <a:ext cx="1360353" cy="468000"/>
      </dsp:txXfrm>
    </dsp:sp>
    <dsp:sp modelId="{C7637D7E-46B1-E54B-8CA3-6F4A35D1720E}">
      <dsp:nvSpPr>
        <dsp:cNvPr id="0" name=""/>
        <dsp:cNvSpPr/>
      </dsp:nvSpPr>
      <dsp:spPr>
        <a:xfrm>
          <a:off x="2926481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Hypotheses</a:t>
          </a:r>
          <a:endParaRPr lang="fr-FR" sz="1400" b="1" kern="1200" dirty="0"/>
        </a:p>
      </dsp:txBody>
      <dsp:txXfrm>
        <a:off x="3160481" y="0"/>
        <a:ext cx="1360353" cy="468000"/>
      </dsp:txXfrm>
    </dsp:sp>
    <dsp:sp modelId="{19B5EBEA-8884-4E35-9416-9CC1ADAC7A7D}">
      <dsp:nvSpPr>
        <dsp:cNvPr id="0" name=""/>
        <dsp:cNvSpPr/>
      </dsp:nvSpPr>
      <dsp:spPr>
        <a:xfrm>
          <a:off x="4389164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Method</a:t>
          </a:r>
          <a:endParaRPr lang="fr-FR" sz="1400" b="1" kern="1200" dirty="0"/>
        </a:p>
      </dsp:txBody>
      <dsp:txXfrm>
        <a:off x="4623164" y="0"/>
        <a:ext cx="1360353" cy="468000"/>
      </dsp:txXfrm>
    </dsp:sp>
    <dsp:sp modelId="{8F2B7485-6546-4BCA-8A6B-D66AFDA49F53}">
      <dsp:nvSpPr>
        <dsp:cNvPr id="0" name=""/>
        <dsp:cNvSpPr/>
      </dsp:nvSpPr>
      <dsp:spPr>
        <a:xfrm>
          <a:off x="5851847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Results</a:t>
          </a:r>
          <a:endParaRPr lang="fr-FR" sz="1400" b="1" kern="1200" dirty="0"/>
        </a:p>
      </dsp:txBody>
      <dsp:txXfrm>
        <a:off x="6085847" y="0"/>
        <a:ext cx="1360353" cy="468000"/>
      </dsp:txXfrm>
    </dsp:sp>
    <dsp:sp modelId="{7CDEA68B-8A60-4A4A-893A-136348D1B85B}">
      <dsp:nvSpPr>
        <dsp:cNvPr id="0" name=""/>
        <dsp:cNvSpPr/>
      </dsp:nvSpPr>
      <dsp:spPr>
        <a:xfrm>
          <a:off x="7314530" y="0"/>
          <a:ext cx="1828353" cy="468000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Discussion</a:t>
          </a:r>
          <a:endParaRPr lang="fr-FR" sz="1400" b="1" kern="1200" dirty="0"/>
        </a:p>
      </dsp:txBody>
      <dsp:txXfrm>
        <a:off x="7548530" y="0"/>
        <a:ext cx="1360353" cy="468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559B6-7784-492B-85A5-9C0D2E3BD2B5}">
      <dsp:nvSpPr>
        <dsp:cNvPr id="0" name=""/>
        <dsp:cNvSpPr/>
      </dsp:nvSpPr>
      <dsp:spPr>
        <a:xfrm>
          <a:off x="1116" y="0"/>
          <a:ext cx="1828353" cy="46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Origin</a:t>
          </a:r>
          <a:r>
            <a:rPr lang="fr-FR" sz="1400" b="1" kern="1200" dirty="0" smtClean="0">
              <a:solidFill>
                <a:schemeClr val="bg1"/>
              </a:solidFill>
            </a:rPr>
            <a:t> of the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>
              <a:solidFill>
                <a:schemeClr val="bg1"/>
              </a:solidFill>
            </a:rPr>
            <a:t>research</a:t>
          </a:r>
          <a:endParaRPr lang="fr-FR" sz="1400" b="1" kern="1200" dirty="0">
            <a:solidFill>
              <a:schemeClr val="bg1"/>
            </a:solidFill>
          </a:endParaRPr>
        </a:p>
      </dsp:txBody>
      <dsp:txXfrm>
        <a:off x="1116" y="0"/>
        <a:ext cx="1711353" cy="468000"/>
      </dsp:txXfrm>
    </dsp:sp>
    <dsp:sp modelId="{16C17E9B-4B18-476C-92C7-EDC51BA05024}">
      <dsp:nvSpPr>
        <dsp:cNvPr id="0" name=""/>
        <dsp:cNvSpPr/>
      </dsp:nvSpPr>
      <dsp:spPr>
        <a:xfrm>
          <a:off x="1463799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Conceptual</a:t>
          </a:r>
          <a:r>
            <a:rPr lang="fr-FR" sz="1400" b="1" kern="1200" dirty="0" smtClean="0"/>
            <a:t> </a:t>
          </a:r>
          <a:r>
            <a:rPr lang="fr-FR" sz="1400" b="1" kern="1200" dirty="0" err="1" smtClean="0"/>
            <a:t>foundations</a:t>
          </a:r>
          <a:endParaRPr lang="fr-FR" sz="1400" b="1" kern="1200" dirty="0"/>
        </a:p>
      </dsp:txBody>
      <dsp:txXfrm>
        <a:off x="1697799" y="0"/>
        <a:ext cx="1360353" cy="468000"/>
      </dsp:txXfrm>
    </dsp:sp>
    <dsp:sp modelId="{C7637D7E-46B1-E54B-8CA3-6F4A35D1720E}">
      <dsp:nvSpPr>
        <dsp:cNvPr id="0" name=""/>
        <dsp:cNvSpPr/>
      </dsp:nvSpPr>
      <dsp:spPr>
        <a:xfrm>
          <a:off x="2926481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Hypotheses</a:t>
          </a:r>
          <a:endParaRPr lang="fr-FR" sz="1400" b="1" kern="1200" dirty="0"/>
        </a:p>
      </dsp:txBody>
      <dsp:txXfrm>
        <a:off x="3160481" y="0"/>
        <a:ext cx="1360353" cy="468000"/>
      </dsp:txXfrm>
    </dsp:sp>
    <dsp:sp modelId="{19B5EBEA-8884-4E35-9416-9CC1ADAC7A7D}">
      <dsp:nvSpPr>
        <dsp:cNvPr id="0" name=""/>
        <dsp:cNvSpPr/>
      </dsp:nvSpPr>
      <dsp:spPr>
        <a:xfrm>
          <a:off x="4389164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Method</a:t>
          </a:r>
          <a:endParaRPr lang="fr-FR" sz="1400" b="1" kern="1200" dirty="0"/>
        </a:p>
      </dsp:txBody>
      <dsp:txXfrm>
        <a:off x="4623164" y="0"/>
        <a:ext cx="1360353" cy="468000"/>
      </dsp:txXfrm>
    </dsp:sp>
    <dsp:sp modelId="{8F2B7485-6546-4BCA-8A6B-D66AFDA49F53}">
      <dsp:nvSpPr>
        <dsp:cNvPr id="0" name=""/>
        <dsp:cNvSpPr/>
      </dsp:nvSpPr>
      <dsp:spPr>
        <a:xfrm>
          <a:off x="5851847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err="1" smtClean="0"/>
            <a:t>Results</a:t>
          </a:r>
          <a:endParaRPr lang="fr-FR" sz="1400" b="1" kern="1200" dirty="0"/>
        </a:p>
      </dsp:txBody>
      <dsp:txXfrm>
        <a:off x="6085847" y="0"/>
        <a:ext cx="1360353" cy="468000"/>
      </dsp:txXfrm>
    </dsp:sp>
    <dsp:sp modelId="{7CDEA68B-8A60-4A4A-893A-136348D1B85B}">
      <dsp:nvSpPr>
        <dsp:cNvPr id="0" name=""/>
        <dsp:cNvSpPr/>
      </dsp:nvSpPr>
      <dsp:spPr>
        <a:xfrm>
          <a:off x="7314530" y="0"/>
          <a:ext cx="1828353" cy="46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Discussion</a:t>
          </a:r>
          <a:endParaRPr lang="fr-FR" sz="1400" b="1" kern="1200" dirty="0"/>
        </a:p>
      </dsp:txBody>
      <dsp:txXfrm>
        <a:off x="7548530" y="0"/>
        <a:ext cx="1360353" cy="46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7EA21-EF42-B04B-B74F-EE0CD24FDAC4}" type="datetimeFigureOut">
              <a:rPr lang="en-US" smtClean="0"/>
              <a:t>15/05/15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61036-56BD-B040-8865-FB937DA5F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85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DF400-E851-44A3-951B-CD70F8BF4CE5}" type="datetimeFigureOut">
              <a:rPr lang="fr-FR" smtClean="0"/>
              <a:t>15/05/15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15060-B88D-4D48-BA99-94156149D3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1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5060-B88D-4D48-BA99-94156149D3F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431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5060-B88D-4D48-BA99-94156149D3F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910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5060-B88D-4D48-BA99-94156149D3F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35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5060-B88D-4D48-BA99-94156149D3F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84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5060-B88D-4D48-BA99-94156149D3F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22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5060-B88D-4D48-BA99-94156149D3F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10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8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5060-B88D-4D48-BA99-94156149D3F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88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15060-B88D-4D48-BA99-94156149D3F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8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FD29-F4F5-413E-9819-76FCD68D800D}" type="datetime1">
              <a:rPr lang="fr-FR" smtClean="0"/>
              <a:t>15/05/15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BB-3AC4-431F-82BE-ED4EDC456A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4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0858-5B96-45BD-B16F-DE0DE8B07224}" type="datetime1">
              <a:rPr lang="fr-FR" smtClean="0"/>
              <a:t>15/05/15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BB-3AC4-431F-82BE-ED4EDC456A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49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47C1-402B-4031-905C-3C0A28318CB7}" type="datetime1">
              <a:rPr lang="fr-FR" smtClean="0"/>
              <a:t>15/05/15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B3BB-3AC4-431F-82BE-ED4EDC456A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72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7397" tIns="28698" rIns="57397" bIns="28698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57397" tIns="28698" rIns="57397" bIns="28698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57397" tIns="28698" rIns="57397" bIns="28698"/>
          <a:lstStyle/>
          <a:p>
            <a:pPr>
              <a:defRPr/>
            </a:pPr>
            <a:fld id="{DDE4FAA5-AE1D-9E4E-BC4C-883B6CFFA457}" type="datetime1">
              <a:rPr lang="fr-FR" smtClean="0"/>
              <a:pPr>
                <a:defRPr/>
              </a:pPr>
              <a:t>15/05/15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57397" tIns="28698" rIns="57397" bIns="28698"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57397" tIns="28698" rIns="57397" bIns="28698"/>
          <a:lstStyle/>
          <a:p>
            <a:pPr>
              <a:defRPr/>
            </a:pPr>
            <a:fld id="{BAE9B3CC-A621-4847-8F17-7A6E6772E2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6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17041-11FF-4D70-A6A7-9A73B2E289D6}" type="datetime1">
              <a:rPr lang="fr-FR" smtClean="0"/>
              <a:t>15/05/15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AB3BB-3AC4-431F-82BE-ED4EDC456AD0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572294" y="6675120"/>
            <a:ext cx="7999413" cy="182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Espace réservé du numéro de diapositive 6"/>
          <p:cNvSpPr txBox="1">
            <a:spLocks/>
          </p:cNvSpPr>
          <p:nvPr userDrawn="1"/>
        </p:nvSpPr>
        <p:spPr>
          <a:xfrm>
            <a:off x="8712968" y="6492877"/>
            <a:ext cx="539552" cy="3651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7AB3BB-3AC4-431F-82BE-ED4EDC456AD0}" type="slidenum">
              <a:rPr lang="fr-FR" sz="1600" b="1" smtClean="0"/>
              <a:pPr/>
              <a:t>‹#›</a:t>
            </a:fld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21902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1.xml"/><Relationship Id="rId12" Type="http://schemas.openxmlformats.org/officeDocument/2006/relationships/diagramQuickStyle" Target="../diagrams/quickStyle1.xml"/><Relationship Id="rId13" Type="http://schemas.openxmlformats.org/officeDocument/2006/relationships/diagramColors" Target="../diagrams/colors1.xml"/><Relationship Id="rId14" Type="http://schemas.microsoft.com/office/2007/relationships/diagramDrawing" Target="../diagrams/drawing1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jpeg"/><Relationship Id="rId5" Type="http://schemas.microsoft.com/office/2007/relationships/hdphoto" Target="../media/hdphoto1.wdp"/><Relationship Id="rId6" Type="http://schemas.openxmlformats.org/officeDocument/2006/relationships/image" Target="../media/image4.jpe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10.jpeg"/><Relationship Id="rId9" Type="http://schemas.microsoft.com/office/2007/relationships/hdphoto" Target="../media/hdphoto4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7375" y="5508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9552" y="2173506"/>
            <a:ext cx="8064896" cy="954107"/>
          </a:xfrm>
          <a:prstGeom prst="rect">
            <a:avLst/>
          </a:prstGeom>
          <a:solidFill>
            <a:srgbClr val="DDE8F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fr-FR" sz="2800" b="1" dirty="0">
                <a:solidFill>
                  <a:schemeClr val="tx1"/>
                </a:solidFill>
                <a:cs typeface="Calibri"/>
              </a:rPr>
              <a:t> The </a:t>
            </a:r>
            <a:r>
              <a:rPr lang="fr-FR" sz="2800" b="1" dirty="0" err="1">
                <a:solidFill>
                  <a:schemeClr val="tx1"/>
                </a:solidFill>
                <a:cs typeface="Calibri"/>
              </a:rPr>
              <a:t>role</a:t>
            </a:r>
            <a:r>
              <a:rPr lang="fr-FR" sz="2800" b="1" dirty="0">
                <a:solidFill>
                  <a:schemeClr val="tx1"/>
                </a:solidFill>
                <a:cs typeface="Calibri"/>
              </a:rPr>
              <a:t> of in-store actions in building </a:t>
            </a:r>
            <a:endParaRPr lang="fr-FR" sz="2800" b="1" dirty="0" smtClean="0">
              <a:solidFill>
                <a:schemeClr val="tx1"/>
              </a:solidFill>
              <a:cs typeface="Calibri"/>
            </a:endParaRPr>
          </a:p>
          <a:p>
            <a:pPr lvl="0" algn="ctr"/>
            <a:r>
              <a:rPr lang="fr-FR" sz="2800" b="1" dirty="0" smtClean="0">
                <a:solidFill>
                  <a:schemeClr val="tx1"/>
                </a:solidFill>
                <a:cs typeface="Calibri"/>
              </a:rPr>
              <a:t>consumer</a:t>
            </a:r>
            <a:r>
              <a:rPr lang="fr-FR" sz="2800" b="1" dirty="0">
                <a:solidFill>
                  <a:schemeClr val="tx1"/>
                </a:solidFill>
                <a:cs typeface="Calibri"/>
              </a:rPr>
              <a:t>-brand </a:t>
            </a:r>
            <a:r>
              <a:rPr lang="fr-FR" sz="2800" b="1" dirty="0" err="1">
                <a:solidFill>
                  <a:schemeClr val="tx1"/>
                </a:solidFill>
                <a:cs typeface="Calibri"/>
              </a:rPr>
              <a:t>relationships</a:t>
            </a:r>
            <a:endParaRPr lang="fr-FR" sz="2800" b="1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413" y="5445224"/>
            <a:ext cx="3907174" cy="12241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25806" y="260648"/>
            <a:ext cx="3492388" cy="15696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/>
            <a:endParaRPr lang="fr-FR" sz="3200" b="1" dirty="0" smtClean="0">
              <a:solidFill>
                <a:schemeClr val="tx1"/>
              </a:solidFill>
              <a:cs typeface="Calibri"/>
            </a:endParaRPr>
          </a:p>
          <a:p>
            <a:pPr lvl="0" algn="ctr"/>
            <a:endParaRPr lang="fr-FR" sz="3200" b="1" dirty="0">
              <a:solidFill>
                <a:schemeClr val="tx1"/>
              </a:solidFill>
              <a:cs typeface="Calibri"/>
            </a:endParaRPr>
          </a:p>
          <a:p>
            <a:pPr lvl="0" algn="ctr"/>
            <a:endParaRPr lang="fr-FR" sz="3200" b="1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996" y="404665"/>
            <a:ext cx="2712008" cy="11580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25806" y="3470811"/>
            <a:ext cx="3492388" cy="163121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fr-FR" sz="2000" dirty="0">
                <a:solidFill>
                  <a:schemeClr val="tx1"/>
                </a:solidFill>
                <a:cs typeface="Calibri"/>
              </a:rPr>
              <a:t>Sarah Mussol</a:t>
            </a:r>
          </a:p>
          <a:p>
            <a:pPr lvl="0" algn="ctr"/>
            <a:r>
              <a:rPr lang="fr-FR" sz="2000" dirty="0">
                <a:solidFill>
                  <a:schemeClr val="tx1"/>
                </a:solidFill>
                <a:cs typeface="Calibri"/>
              </a:rPr>
              <a:t>Philippe </a:t>
            </a:r>
            <a:r>
              <a:rPr lang="fr-FR" sz="2000" dirty="0" err="1">
                <a:solidFill>
                  <a:schemeClr val="tx1"/>
                </a:solidFill>
                <a:cs typeface="Calibri"/>
              </a:rPr>
              <a:t>Aurier</a:t>
            </a:r>
            <a:endParaRPr lang="fr-FR" sz="2000" dirty="0">
              <a:solidFill>
                <a:schemeClr val="tx1"/>
              </a:solidFill>
              <a:cs typeface="Calibri"/>
            </a:endParaRPr>
          </a:p>
          <a:p>
            <a:pPr lvl="0" algn="ctr"/>
            <a:r>
              <a:rPr lang="fr-FR" sz="2000" dirty="0">
                <a:solidFill>
                  <a:schemeClr val="tx1"/>
                </a:solidFill>
                <a:cs typeface="Calibri"/>
              </a:rPr>
              <a:t>Gilles Séré de </a:t>
            </a:r>
            <a:r>
              <a:rPr lang="fr-FR" sz="2000" dirty="0" err="1">
                <a:solidFill>
                  <a:schemeClr val="tx1"/>
                </a:solidFill>
                <a:cs typeface="Calibri"/>
              </a:rPr>
              <a:t>Lanauze</a:t>
            </a:r>
            <a:endParaRPr lang="fr-FR" sz="2000" dirty="0">
              <a:solidFill>
                <a:schemeClr val="tx1"/>
              </a:solidFill>
              <a:cs typeface="Calibri"/>
            </a:endParaRPr>
          </a:p>
          <a:p>
            <a:pPr lvl="0" algn="ctr"/>
            <a:endParaRPr lang="fr-FR" sz="2000" dirty="0">
              <a:solidFill>
                <a:schemeClr val="tx1"/>
              </a:solidFill>
              <a:cs typeface="Calibri"/>
            </a:endParaRPr>
          </a:p>
          <a:p>
            <a:pPr lvl="0" algn="ctr"/>
            <a:r>
              <a:rPr lang="fr-FR" sz="2000" dirty="0">
                <a:solidFill>
                  <a:schemeClr val="tx1"/>
                </a:solidFill>
                <a:cs typeface="Calibri"/>
              </a:rPr>
              <a:t>Montpellier </a:t>
            </a:r>
            <a:r>
              <a:rPr lang="fr-FR" sz="2000" dirty="0" err="1">
                <a:solidFill>
                  <a:schemeClr val="tx1"/>
                </a:solidFill>
                <a:cs typeface="Calibri"/>
              </a:rPr>
              <a:t>University</a:t>
            </a:r>
            <a:r>
              <a:rPr lang="fr-FR" sz="2000" dirty="0">
                <a:solidFill>
                  <a:schemeClr val="tx1"/>
                </a:solidFill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29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2"/>
    </mc:Choice>
    <mc:Fallback xmlns="">
      <p:transition xmlns:p14="http://schemas.microsoft.com/office/powerpoint/2010/main" spd="slow" advTm="240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25786" y="1860415"/>
            <a:ext cx="2053564" cy="776497"/>
          </a:xfrm>
          <a:custGeom>
            <a:avLst/>
            <a:gdLst>
              <a:gd name="connsiteX0" fmla="*/ 0 w 2053564"/>
              <a:gd name="connsiteY0" fmla="*/ 64222 h 642221"/>
              <a:gd name="connsiteX1" fmla="*/ 64222 w 2053564"/>
              <a:gd name="connsiteY1" fmla="*/ 0 h 642221"/>
              <a:gd name="connsiteX2" fmla="*/ 1989342 w 2053564"/>
              <a:gd name="connsiteY2" fmla="*/ 0 h 642221"/>
              <a:gd name="connsiteX3" fmla="*/ 2053564 w 2053564"/>
              <a:gd name="connsiteY3" fmla="*/ 64222 h 642221"/>
              <a:gd name="connsiteX4" fmla="*/ 2053564 w 2053564"/>
              <a:gd name="connsiteY4" fmla="*/ 577999 h 642221"/>
              <a:gd name="connsiteX5" fmla="*/ 1989342 w 2053564"/>
              <a:gd name="connsiteY5" fmla="*/ 642221 h 642221"/>
              <a:gd name="connsiteX6" fmla="*/ 64222 w 2053564"/>
              <a:gd name="connsiteY6" fmla="*/ 642221 h 642221"/>
              <a:gd name="connsiteX7" fmla="*/ 0 w 2053564"/>
              <a:gd name="connsiteY7" fmla="*/ 577999 h 642221"/>
              <a:gd name="connsiteX8" fmla="*/ 0 w 2053564"/>
              <a:gd name="connsiteY8" fmla="*/ 64222 h 64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564" h="642221">
                <a:moveTo>
                  <a:pt x="0" y="64222"/>
                </a:moveTo>
                <a:cubicBezTo>
                  <a:pt x="0" y="28753"/>
                  <a:pt x="28753" y="0"/>
                  <a:pt x="64222" y="0"/>
                </a:cubicBezTo>
                <a:lnTo>
                  <a:pt x="1989342" y="0"/>
                </a:lnTo>
                <a:cubicBezTo>
                  <a:pt x="2024811" y="0"/>
                  <a:pt x="2053564" y="28753"/>
                  <a:pt x="2053564" y="64222"/>
                </a:cubicBezTo>
                <a:lnTo>
                  <a:pt x="2053564" y="577999"/>
                </a:lnTo>
                <a:cubicBezTo>
                  <a:pt x="2053564" y="613468"/>
                  <a:pt x="2024811" y="642221"/>
                  <a:pt x="1989342" y="642221"/>
                </a:cubicBezTo>
                <a:lnTo>
                  <a:pt x="64222" y="642221"/>
                </a:lnTo>
                <a:cubicBezTo>
                  <a:pt x="28753" y="642221"/>
                  <a:pt x="0" y="613468"/>
                  <a:pt x="0" y="577999"/>
                </a:cubicBezTo>
                <a:lnTo>
                  <a:pt x="0" y="64222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6910" tIns="44210" rIns="56910" bIns="442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err="1" smtClean="0"/>
              <a:t>Theoretical</a:t>
            </a:r>
            <a:endParaRPr lang="fr-FR" b="1" kern="1200" dirty="0"/>
          </a:p>
        </p:txBody>
      </p:sp>
      <p:sp>
        <p:nvSpPr>
          <p:cNvPr id="16" name="Freeform 15"/>
          <p:cNvSpPr/>
          <p:nvPr/>
        </p:nvSpPr>
        <p:spPr>
          <a:xfrm>
            <a:off x="736499" y="3014412"/>
            <a:ext cx="2303638" cy="1400396"/>
          </a:xfrm>
          <a:custGeom>
            <a:avLst/>
            <a:gdLst>
              <a:gd name="connsiteX0" fmla="*/ 0 w 2303638"/>
              <a:gd name="connsiteY0" fmla="*/ 102678 h 1026782"/>
              <a:gd name="connsiteX1" fmla="*/ 102678 w 2303638"/>
              <a:gd name="connsiteY1" fmla="*/ 0 h 1026782"/>
              <a:gd name="connsiteX2" fmla="*/ 2200960 w 2303638"/>
              <a:gd name="connsiteY2" fmla="*/ 0 h 1026782"/>
              <a:gd name="connsiteX3" fmla="*/ 2303638 w 2303638"/>
              <a:gd name="connsiteY3" fmla="*/ 102678 h 1026782"/>
              <a:gd name="connsiteX4" fmla="*/ 2303638 w 2303638"/>
              <a:gd name="connsiteY4" fmla="*/ 924104 h 1026782"/>
              <a:gd name="connsiteX5" fmla="*/ 2200960 w 2303638"/>
              <a:gd name="connsiteY5" fmla="*/ 1026782 h 1026782"/>
              <a:gd name="connsiteX6" fmla="*/ 102678 w 2303638"/>
              <a:gd name="connsiteY6" fmla="*/ 1026782 h 1026782"/>
              <a:gd name="connsiteX7" fmla="*/ 0 w 2303638"/>
              <a:gd name="connsiteY7" fmla="*/ 924104 h 1026782"/>
              <a:gd name="connsiteX8" fmla="*/ 0 w 2303638"/>
              <a:gd name="connsiteY8" fmla="*/ 102678 h 102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638" h="1026782">
                <a:moveTo>
                  <a:pt x="0" y="102678"/>
                </a:moveTo>
                <a:cubicBezTo>
                  <a:pt x="0" y="45971"/>
                  <a:pt x="45971" y="0"/>
                  <a:pt x="102678" y="0"/>
                </a:cubicBezTo>
                <a:lnTo>
                  <a:pt x="2200960" y="0"/>
                </a:lnTo>
                <a:cubicBezTo>
                  <a:pt x="2257667" y="0"/>
                  <a:pt x="2303638" y="45971"/>
                  <a:pt x="2303638" y="102678"/>
                </a:cubicBezTo>
                <a:lnTo>
                  <a:pt x="2303638" y="924104"/>
                </a:lnTo>
                <a:cubicBezTo>
                  <a:pt x="2303638" y="980811"/>
                  <a:pt x="2257667" y="1026782"/>
                  <a:pt x="2200960" y="1026782"/>
                </a:cubicBezTo>
                <a:lnTo>
                  <a:pt x="102678" y="1026782"/>
                </a:lnTo>
                <a:cubicBezTo>
                  <a:pt x="45971" y="1026782"/>
                  <a:pt x="0" y="980811"/>
                  <a:pt x="0" y="924104"/>
                </a:cubicBezTo>
                <a:lnTo>
                  <a:pt x="0" y="102678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363" tIns="52933" rIns="64363" bIns="529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/>
              <a:t>Brand expression </a:t>
            </a:r>
            <a:r>
              <a:rPr lang="fr-FR" sz="1600" kern="1200" dirty="0" err="1" smtClean="0"/>
              <a:t>manifested</a:t>
            </a:r>
            <a:r>
              <a:rPr lang="fr-FR" sz="1600" kern="1200" dirty="0" smtClean="0"/>
              <a:t> </a:t>
            </a:r>
            <a:r>
              <a:rPr lang="fr-FR" sz="1600" kern="1200" dirty="0" err="1" smtClean="0"/>
              <a:t>through</a:t>
            </a:r>
            <a:r>
              <a:rPr lang="fr-FR" sz="1600" kern="1200" dirty="0" smtClean="0"/>
              <a:t> in-store actions</a:t>
            </a:r>
            <a:endParaRPr lang="fr-FR" sz="16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736499" y="4709022"/>
            <a:ext cx="2303638" cy="1400396"/>
          </a:xfrm>
          <a:custGeom>
            <a:avLst/>
            <a:gdLst>
              <a:gd name="connsiteX0" fmla="*/ 0 w 2303638"/>
              <a:gd name="connsiteY0" fmla="*/ 102678 h 1026782"/>
              <a:gd name="connsiteX1" fmla="*/ 102678 w 2303638"/>
              <a:gd name="connsiteY1" fmla="*/ 0 h 1026782"/>
              <a:gd name="connsiteX2" fmla="*/ 2200960 w 2303638"/>
              <a:gd name="connsiteY2" fmla="*/ 0 h 1026782"/>
              <a:gd name="connsiteX3" fmla="*/ 2303638 w 2303638"/>
              <a:gd name="connsiteY3" fmla="*/ 102678 h 1026782"/>
              <a:gd name="connsiteX4" fmla="*/ 2303638 w 2303638"/>
              <a:gd name="connsiteY4" fmla="*/ 924104 h 1026782"/>
              <a:gd name="connsiteX5" fmla="*/ 2200960 w 2303638"/>
              <a:gd name="connsiteY5" fmla="*/ 1026782 h 1026782"/>
              <a:gd name="connsiteX6" fmla="*/ 102678 w 2303638"/>
              <a:gd name="connsiteY6" fmla="*/ 1026782 h 1026782"/>
              <a:gd name="connsiteX7" fmla="*/ 0 w 2303638"/>
              <a:gd name="connsiteY7" fmla="*/ 924104 h 1026782"/>
              <a:gd name="connsiteX8" fmla="*/ 0 w 2303638"/>
              <a:gd name="connsiteY8" fmla="*/ 102678 h 102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638" h="1026782">
                <a:moveTo>
                  <a:pt x="0" y="102678"/>
                </a:moveTo>
                <a:cubicBezTo>
                  <a:pt x="0" y="45971"/>
                  <a:pt x="45971" y="0"/>
                  <a:pt x="102678" y="0"/>
                </a:cubicBezTo>
                <a:lnTo>
                  <a:pt x="2200960" y="0"/>
                </a:lnTo>
                <a:cubicBezTo>
                  <a:pt x="2257667" y="0"/>
                  <a:pt x="2303638" y="45971"/>
                  <a:pt x="2303638" y="102678"/>
                </a:cubicBezTo>
                <a:lnTo>
                  <a:pt x="2303638" y="924104"/>
                </a:lnTo>
                <a:cubicBezTo>
                  <a:pt x="2303638" y="980811"/>
                  <a:pt x="2257667" y="1026782"/>
                  <a:pt x="2200960" y="1026782"/>
                </a:cubicBezTo>
                <a:lnTo>
                  <a:pt x="102678" y="1026782"/>
                </a:lnTo>
                <a:cubicBezTo>
                  <a:pt x="45971" y="1026782"/>
                  <a:pt x="0" y="980811"/>
                  <a:pt x="0" y="924104"/>
                </a:cubicBezTo>
                <a:lnTo>
                  <a:pt x="0" y="102678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363" tIns="52933" rIns="64363" bIns="529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/>
              <a:t>Identification to the values of the brand</a:t>
            </a:r>
            <a:endParaRPr lang="fr-FR" sz="16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3142816" y="1860415"/>
            <a:ext cx="2053564" cy="776497"/>
          </a:xfrm>
          <a:custGeom>
            <a:avLst/>
            <a:gdLst>
              <a:gd name="connsiteX0" fmla="*/ 0 w 2053564"/>
              <a:gd name="connsiteY0" fmla="*/ 64222 h 642221"/>
              <a:gd name="connsiteX1" fmla="*/ 64222 w 2053564"/>
              <a:gd name="connsiteY1" fmla="*/ 0 h 642221"/>
              <a:gd name="connsiteX2" fmla="*/ 1989342 w 2053564"/>
              <a:gd name="connsiteY2" fmla="*/ 0 h 642221"/>
              <a:gd name="connsiteX3" fmla="*/ 2053564 w 2053564"/>
              <a:gd name="connsiteY3" fmla="*/ 64222 h 642221"/>
              <a:gd name="connsiteX4" fmla="*/ 2053564 w 2053564"/>
              <a:gd name="connsiteY4" fmla="*/ 577999 h 642221"/>
              <a:gd name="connsiteX5" fmla="*/ 1989342 w 2053564"/>
              <a:gd name="connsiteY5" fmla="*/ 642221 h 642221"/>
              <a:gd name="connsiteX6" fmla="*/ 64222 w 2053564"/>
              <a:gd name="connsiteY6" fmla="*/ 642221 h 642221"/>
              <a:gd name="connsiteX7" fmla="*/ 0 w 2053564"/>
              <a:gd name="connsiteY7" fmla="*/ 577999 h 642221"/>
              <a:gd name="connsiteX8" fmla="*/ 0 w 2053564"/>
              <a:gd name="connsiteY8" fmla="*/ 64222 h 64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564" h="642221">
                <a:moveTo>
                  <a:pt x="0" y="64222"/>
                </a:moveTo>
                <a:cubicBezTo>
                  <a:pt x="0" y="28753"/>
                  <a:pt x="28753" y="0"/>
                  <a:pt x="64222" y="0"/>
                </a:cubicBezTo>
                <a:lnTo>
                  <a:pt x="1989342" y="0"/>
                </a:lnTo>
                <a:cubicBezTo>
                  <a:pt x="2024811" y="0"/>
                  <a:pt x="2053564" y="28753"/>
                  <a:pt x="2053564" y="64222"/>
                </a:cubicBezTo>
                <a:lnTo>
                  <a:pt x="2053564" y="577999"/>
                </a:lnTo>
                <a:cubicBezTo>
                  <a:pt x="2053564" y="613468"/>
                  <a:pt x="2024811" y="642221"/>
                  <a:pt x="1989342" y="642221"/>
                </a:cubicBezTo>
                <a:lnTo>
                  <a:pt x="64222" y="642221"/>
                </a:lnTo>
                <a:cubicBezTo>
                  <a:pt x="28753" y="642221"/>
                  <a:pt x="0" y="613468"/>
                  <a:pt x="0" y="577999"/>
                </a:cubicBezTo>
                <a:lnTo>
                  <a:pt x="0" y="64222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6910" tIns="44210" rIns="56910" bIns="442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err="1" smtClean="0"/>
              <a:t>Managerial</a:t>
            </a:r>
            <a:endParaRPr lang="fr-FR" b="1" kern="1200" dirty="0"/>
          </a:p>
        </p:txBody>
      </p:sp>
      <p:sp>
        <p:nvSpPr>
          <p:cNvPr id="21" name="Freeform 20"/>
          <p:cNvSpPr/>
          <p:nvPr/>
        </p:nvSpPr>
        <p:spPr>
          <a:xfrm>
            <a:off x="3553528" y="3014412"/>
            <a:ext cx="2303638" cy="1400396"/>
          </a:xfrm>
          <a:custGeom>
            <a:avLst/>
            <a:gdLst>
              <a:gd name="connsiteX0" fmla="*/ 0 w 2303638"/>
              <a:gd name="connsiteY0" fmla="*/ 102678 h 1026782"/>
              <a:gd name="connsiteX1" fmla="*/ 102678 w 2303638"/>
              <a:gd name="connsiteY1" fmla="*/ 0 h 1026782"/>
              <a:gd name="connsiteX2" fmla="*/ 2200960 w 2303638"/>
              <a:gd name="connsiteY2" fmla="*/ 0 h 1026782"/>
              <a:gd name="connsiteX3" fmla="*/ 2303638 w 2303638"/>
              <a:gd name="connsiteY3" fmla="*/ 102678 h 1026782"/>
              <a:gd name="connsiteX4" fmla="*/ 2303638 w 2303638"/>
              <a:gd name="connsiteY4" fmla="*/ 924104 h 1026782"/>
              <a:gd name="connsiteX5" fmla="*/ 2200960 w 2303638"/>
              <a:gd name="connsiteY5" fmla="*/ 1026782 h 1026782"/>
              <a:gd name="connsiteX6" fmla="*/ 102678 w 2303638"/>
              <a:gd name="connsiteY6" fmla="*/ 1026782 h 1026782"/>
              <a:gd name="connsiteX7" fmla="*/ 0 w 2303638"/>
              <a:gd name="connsiteY7" fmla="*/ 924104 h 1026782"/>
              <a:gd name="connsiteX8" fmla="*/ 0 w 2303638"/>
              <a:gd name="connsiteY8" fmla="*/ 102678 h 102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638" h="1026782">
                <a:moveTo>
                  <a:pt x="0" y="102678"/>
                </a:moveTo>
                <a:cubicBezTo>
                  <a:pt x="0" y="45971"/>
                  <a:pt x="45971" y="0"/>
                  <a:pt x="102678" y="0"/>
                </a:cubicBezTo>
                <a:lnTo>
                  <a:pt x="2200960" y="0"/>
                </a:lnTo>
                <a:cubicBezTo>
                  <a:pt x="2257667" y="0"/>
                  <a:pt x="2303638" y="45971"/>
                  <a:pt x="2303638" y="102678"/>
                </a:cubicBezTo>
                <a:lnTo>
                  <a:pt x="2303638" y="924104"/>
                </a:lnTo>
                <a:cubicBezTo>
                  <a:pt x="2303638" y="980811"/>
                  <a:pt x="2257667" y="1026782"/>
                  <a:pt x="2200960" y="1026782"/>
                </a:cubicBezTo>
                <a:lnTo>
                  <a:pt x="102678" y="1026782"/>
                </a:lnTo>
                <a:cubicBezTo>
                  <a:pt x="45971" y="1026782"/>
                  <a:pt x="0" y="980811"/>
                  <a:pt x="0" y="924104"/>
                </a:cubicBezTo>
                <a:lnTo>
                  <a:pt x="0" y="102678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363" tIns="52933" rIns="64363" bIns="529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Creation of brand experience in-store</a:t>
            </a:r>
            <a:endParaRPr lang="fr-FR" sz="16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3553528" y="4709022"/>
            <a:ext cx="2303638" cy="1400396"/>
          </a:xfrm>
          <a:custGeom>
            <a:avLst/>
            <a:gdLst>
              <a:gd name="connsiteX0" fmla="*/ 0 w 2303638"/>
              <a:gd name="connsiteY0" fmla="*/ 102678 h 1026782"/>
              <a:gd name="connsiteX1" fmla="*/ 102678 w 2303638"/>
              <a:gd name="connsiteY1" fmla="*/ 0 h 1026782"/>
              <a:gd name="connsiteX2" fmla="*/ 2200960 w 2303638"/>
              <a:gd name="connsiteY2" fmla="*/ 0 h 1026782"/>
              <a:gd name="connsiteX3" fmla="*/ 2303638 w 2303638"/>
              <a:gd name="connsiteY3" fmla="*/ 102678 h 1026782"/>
              <a:gd name="connsiteX4" fmla="*/ 2303638 w 2303638"/>
              <a:gd name="connsiteY4" fmla="*/ 924104 h 1026782"/>
              <a:gd name="connsiteX5" fmla="*/ 2200960 w 2303638"/>
              <a:gd name="connsiteY5" fmla="*/ 1026782 h 1026782"/>
              <a:gd name="connsiteX6" fmla="*/ 102678 w 2303638"/>
              <a:gd name="connsiteY6" fmla="*/ 1026782 h 1026782"/>
              <a:gd name="connsiteX7" fmla="*/ 0 w 2303638"/>
              <a:gd name="connsiteY7" fmla="*/ 924104 h 1026782"/>
              <a:gd name="connsiteX8" fmla="*/ 0 w 2303638"/>
              <a:gd name="connsiteY8" fmla="*/ 102678 h 102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638" h="1026782">
                <a:moveTo>
                  <a:pt x="0" y="102678"/>
                </a:moveTo>
                <a:cubicBezTo>
                  <a:pt x="0" y="45971"/>
                  <a:pt x="45971" y="0"/>
                  <a:pt x="102678" y="0"/>
                </a:cubicBezTo>
                <a:lnTo>
                  <a:pt x="2200960" y="0"/>
                </a:lnTo>
                <a:cubicBezTo>
                  <a:pt x="2257667" y="0"/>
                  <a:pt x="2303638" y="45971"/>
                  <a:pt x="2303638" y="102678"/>
                </a:cubicBezTo>
                <a:lnTo>
                  <a:pt x="2303638" y="924104"/>
                </a:lnTo>
                <a:cubicBezTo>
                  <a:pt x="2303638" y="980811"/>
                  <a:pt x="2257667" y="1026782"/>
                  <a:pt x="2200960" y="1026782"/>
                </a:cubicBezTo>
                <a:lnTo>
                  <a:pt x="102678" y="1026782"/>
                </a:lnTo>
                <a:cubicBezTo>
                  <a:pt x="45971" y="1026782"/>
                  <a:pt x="0" y="980811"/>
                  <a:pt x="0" y="924104"/>
                </a:cubicBezTo>
                <a:lnTo>
                  <a:pt x="0" y="102678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363" tIns="52933" rIns="64363" bIns="529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Type of actions to implement</a:t>
            </a:r>
          </a:p>
        </p:txBody>
      </p:sp>
      <p:sp>
        <p:nvSpPr>
          <p:cNvPr id="24" name="Freeform 23"/>
          <p:cNvSpPr/>
          <p:nvPr/>
        </p:nvSpPr>
        <p:spPr>
          <a:xfrm>
            <a:off x="5959846" y="1860415"/>
            <a:ext cx="2053564" cy="776497"/>
          </a:xfrm>
          <a:custGeom>
            <a:avLst/>
            <a:gdLst>
              <a:gd name="connsiteX0" fmla="*/ 0 w 2053564"/>
              <a:gd name="connsiteY0" fmla="*/ 64222 h 642221"/>
              <a:gd name="connsiteX1" fmla="*/ 64222 w 2053564"/>
              <a:gd name="connsiteY1" fmla="*/ 0 h 642221"/>
              <a:gd name="connsiteX2" fmla="*/ 1989342 w 2053564"/>
              <a:gd name="connsiteY2" fmla="*/ 0 h 642221"/>
              <a:gd name="connsiteX3" fmla="*/ 2053564 w 2053564"/>
              <a:gd name="connsiteY3" fmla="*/ 64222 h 642221"/>
              <a:gd name="connsiteX4" fmla="*/ 2053564 w 2053564"/>
              <a:gd name="connsiteY4" fmla="*/ 577999 h 642221"/>
              <a:gd name="connsiteX5" fmla="*/ 1989342 w 2053564"/>
              <a:gd name="connsiteY5" fmla="*/ 642221 h 642221"/>
              <a:gd name="connsiteX6" fmla="*/ 64222 w 2053564"/>
              <a:gd name="connsiteY6" fmla="*/ 642221 h 642221"/>
              <a:gd name="connsiteX7" fmla="*/ 0 w 2053564"/>
              <a:gd name="connsiteY7" fmla="*/ 577999 h 642221"/>
              <a:gd name="connsiteX8" fmla="*/ 0 w 2053564"/>
              <a:gd name="connsiteY8" fmla="*/ 64222 h 64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564" h="642221">
                <a:moveTo>
                  <a:pt x="0" y="64222"/>
                </a:moveTo>
                <a:cubicBezTo>
                  <a:pt x="0" y="28753"/>
                  <a:pt x="28753" y="0"/>
                  <a:pt x="64222" y="0"/>
                </a:cubicBezTo>
                <a:lnTo>
                  <a:pt x="1989342" y="0"/>
                </a:lnTo>
                <a:cubicBezTo>
                  <a:pt x="2024811" y="0"/>
                  <a:pt x="2053564" y="28753"/>
                  <a:pt x="2053564" y="64222"/>
                </a:cubicBezTo>
                <a:lnTo>
                  <a:pt x="2053564" y="577999"/>
                </a:lnTo>
                <a:cubicBezTo>
                  <a:pt x="2053564" y="613468"/>
                  <a:pt x="2024811" y="642221"/>
                  <a:pt x="1989342" y="642221"/>
                </a:cubicBezTo>
                <a:lnTo>
                  <a:pt x="64222" y="642221"/>
                </a:lnTo>
                <a:cubicBezTo>
                  <a:pt x="28753" y="642221"/>
                  <a:pt x="0" y="613468"/>
                  <a:pt x="0" y="577999"/>
                </a:cubicBezTo>
                <a:lnTo>
                  <a:pt x="0" y="6422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56910" tIns="44210" rIns="56910" bIns="442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err="1" smtClean="0"/>
              <a:t>Methodological</a:t>
            </a:r>
            <a:endParaRPr lang="fr-FR" b="1" kern="1200" dirty="0"/>
          </a:p>
        </p:txBody>
      </p:sp>
      <p:sp>
        <p:nvSpPr>
          <p:cNvPr id="26" name="Freeform 25"/>
          <p:cNvSpPr/>
          <p:nvPr/>
        </p:nvSpPr>
        <p:spPr>
          <a:xfrm>
            <a:off x="6370558" y="3014412"/>
            <a:ext cx="2303638" cy="1400396"/>
          </a:xfrm>
          <a:custGeom>
            <a:avLst/>
            <a:gdLst>
              <a:gd name="connsiteX0" fmla="*/ 0 w 2303638"/>
              <a:gd name="connsiteY0" fmla="*/ 102678 h 1026782"/>
              <a:gd name="connsiteX1" fmla="*/ 102678 w 2303638"/>
              <a:gd name="connsiteY1" fmla="*/ 0 h 1026782"/>
              <a:gd name="connsiteX2" fmla="*/ 2200960 w 2303638"/>
              <a:gd name="connsiteY2" fmla="*/ 0 h 1026782"/>
              <a:gd name="connsiteX3" fmla="*/ 2303638 w 2303638"/>
              <a:gd name="connsiteY3" fmla="*/ 102678 h 1026782"/>
              <a:gd name="connsiteX4" fmla="*/ 2303638 w 2303638"/>
              <a:gd name="connsiteY4" fmla="*/ 924104 h 1026782"/>
              <a:gd name="connsiteX5" fmla="*/ 2200960 w 2303638"/>
              <a:gd name="connsiteY5" fmla="*/ 1026782 h 1026782"/>
              <a:gd name="connsiteX6" fmla="*/ 102678 w 2303638"/>
              <a:gd name="connsiteY6" fmla="*/ 1026782 h 1026782"/>
              <a:gd name="connsiteX7" fmla="*/ 0 w 2303638"/>
              <a:gd name="connsiteY7" fmla="*/ 924104 h 1026782"/>
              <a:gd name="connsiteX8" fmla="*/ 0 w 2303638"/>
              <a:gd name="connsiteY8" fmla="*/ 102678 h 102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638" h="1026782">
                <a:moveTo>
                  <a:pt x="0" y="102678"/>
                </a:moveTo>
                <a:cubicBezTo>
                  <a:pt x="0" y="45971"/>
                  <a:pt x="45971" y="0"/>
                  <a:pt x="102678" y="0"/>
                </a:cubicBezTo>
                <a:lnTo>
                  <a:pt x="2200960" y="0"/>
                </a:lnTo>
                <a:cubicBezTo>
                  <a:pt x="2257667" y="0"/>
                  <a:pt x="2303638" y="45971"/>
                  <a:pt x="2303638" y="102678"/>
                </a:cubicBezTo>
                <a:lnTo>
                  <a:pt x="2303638" y="924104"/>
                </a:lnTo>
                <a:cubicBezTo>
                  <a:pt x="2303638" y="980811"/>
                  <a:pt x="2257667" y="1026782"/>
                  <a:pt x="2200960" y="1026782"/>
                </a:cubicBezTo>
                <a:lnTo>
                  <a:pt x="102678" y="1026782"/>
                </a:lnTo>
                <a:cubicBezTo>
                  <a:pt x="45971" y="1026782"/>
                  <a:pt x="0" y="980811"/>
                  <a:pt x="0" y="924104"/>
                </a:cubicBezTo>
                <a:lnTo>
                  <a:pt x="0" y="102678"/>
                </a:lnTo>
                <a:close/>
              </a:path>
            </a:pathLst>
          </a:custGeom>
          <a:ln>
            <a:solidFill>
              <a:srgbClr val="568ED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363" tIns="52933" rIns="64363" bIns="529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err="1" smtClean="0"/>
              <a:t>Measurement</a:t>
            </a:r>
            <a:r>
              <a:rPr lang="fr-FR" sz="1600" kern="1200" dirty="0" smtClean="0"/>
              <a:t> </a:t>
            </a:r>
            <a:r>
              <a:rPr lang="fr-FR" sz="1600" kern="1200" dirty="0" err="1" smtClean="0"/>
              <a:t>scales</a:t>
            </a:r>
            <a:endParaRPr lang="fr-FR" sz="1600" kern="1200" dirty="0"/>
          </a:p>
        </p:txBody>
      </p:sp>
      <p:sp>
        <p:nvSpPr>
          <p:cNvPr id="28" name="Freeform 27"/>
          <p:cNvSpPr/>
          <p:nvPr/>
        </p:nvSpPr>
        <p:spPr>
          <a:xfrm>
            <a:off x="6370558" y="4709022"/>
            <a:ext cx="2303638" cy="1400396"/>
          </a:xfrm>
          <a:custGeom>
            <a:avLst/>
            <a:gdLst>
              <a:gd name="connsiteX0" fmla="*/ 0 w 2303638"/>
              <a:gd name="connsiteY0" fmla="*/ 102678 h 1026782"/>
              <a:gd name="connsiteX1" fmla="*/ 102678 w 2303638"/>
              <a:gd name="connsiteY1" fmla="*/ 0 h 1026782"/>
              <a:gd name="connsiteX2" fmla="*/ 2200960 w 2303638"/>
              <a:gd name="connsiteY2" fmla="*/ 0 h 1026782"/>
              <a:gd name="connsiteX3" fmla="*/ 2303638 w 2303638"/>
              <a:gd name="connsiteY3" fmla="*/ 102678 h 1026782"/>
              <a:gd name="connsiteX4" fmla="*/ 2303638 w 2303638"/>
              <a:gd name="connsiteY4" fmla="*/ 924104 h 1026782"/>
              <a:gd name="connsiteX5" fmla="*/ 2200960 w 2303638"/>
              <a:gd name="connsiteY5" fmla="*/ 1026782 h 1026782"/>
              <a:gd name="connsiteX6" fmla="*/ 102678 w 2303638"/>
              <a:gd name="connsiteY6" fmla="*/ 1026782 h 1026782"/>
              <a:gd name="connsiteX7" fmla="*/ 0 w 2303638"/>
              <a:gd name="connsiteY7" fmla="*/ 924104 h 1026782"/>
              <a:gd name="connsiteX8" fmla="*/ 0 w 2303638"/>
              <a:gd name="connsiteY8" fmla="*/ 102678 h 102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638" h="1026782">
                <a:moveTo>
                  <a:pt x="0" y="102678"/>
                </a:moveTo>
                <a:cubicBezTo>
                  <a:pt x="0" y="45971"/>
                  <a:pt x="45971" y="0"/>
                  <a:pt x="102678" y="0"/>
                </a:cubicBezTo>
                <a:lnTo>
                  <a:pt x="2200960" y="0"/>
                </a:lnTo>
                <a:cubicBezTo>
                  <a:pt x="2257667" y="0"/>
                  <a:pt x="2303638" y="45971"/>
                  <a:pt x="2303638" y="102678"/>
                </a:cubicBezTo>
                <a:lnTo>
                  <a:pt x="2303638" y="924104"/>
                </a:lnTo>
                <a:cubicBezTo>
                  <a:pt x="2303638" y="980811"/>
                  <a:pt x="2257667" y="1026782"/>
                  <a:pt x="2200960" y="1026782"/>
                </a:cubicBezTo>
                <a:lnTo>
                  <a:pt x="102678" y="1026782"/>
                </a:lnTo>
                <a:cubicBezTo>
                  <a:pt x="45971" y="1026782"/>
                  <a:pt x="0" y="980811"/>
                  <a:pt x="0" y="924104"/>
                </a:cubicBezTo>
                <a:lnTo>
                  <a:pt x="0" y="102678"/>
                </a:lnTo>
                <a:close/>
              </a:path>
            </a:pathLst>
          </a:custGeom>
          <a:ln>
            <a:solidFill>
              <a:srgbClr val="568ED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363" tIns="52933" rIns="64363" bIns="529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/>
              <a:t>Validation </a:t>
            </a:r>
            <a:r>
              <a:rPr lang="fr-FR" sz="1600" kern="1200" dirty="0" err="1" smtClean="0"/>
              <a:t>relational</a:t>
            </a:r>
            <a:r>
              <a:rPr lang="fr-FR" sz="1600" kern="1200" dirty="0" smtClean="0"/>
              <a:t> </a:t>
            </a:r>
            <a:r>
              <a:rPr lang="fr-FR" sz="1600" kern="1200" dirty="0" err="1" smtClean="0"/>
              <a:t>benefits</a:t>
            </a:r>
            <a:endParaRPr lang="fr-FR" sz="1600" kern="1200" dirty="0"/>
          </a:p>
        </p:txBody>
      </p:sp>
      <p:sp>
        <p:nvSpPr>
          <p:cNvPr id="14" name="Rectangle 13"/>
          <p:cNvSpPr/>
          <p:nvPr/>
        </p:nvSpPr>
        <p:spPr>
          <a:xfrm>
            <a:off x="3334439" y="663079"/>
            <a:ext cx="247512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Contributions</a:t>
            </a:r>
            <a:endParaRPr lang="fr-FR" sz="2400" b="1" dirty="0">
              <a:solidFill>
                <a:schemeClr val="tx2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39552" y="2636912"/>
            <a:ext cx="216024" cy="2520280"/>
            <a:chOff x="539552" y="2636912"/>
            <a:chExt cx="216024" cy="252028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39552" y="2636912"/>
              <a:ext cx="0" cy="252028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552" y="3429000"/>
              <a:ext cx="21602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39552" y="5157192"/>
              <a:ext cx="21602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347864" y="2636912"/>
            <a:ext cx="216024" cy="2520280"/>
            <a:chOff x="3347864" y="2636912"/>
            <a:chExt cx="216024" cy="252028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47864" y="2636912"/>
              <a:ext cx="0" cy="252028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347864" y="3429000"/>
              <a:ext cx="216024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347864" y="5157192"/>
              <a:ext cx="216024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156176" y="2636912"/>
            <a:ext cx="216024" cy="2520280"/>
            <a:chOff x="6156176" y="2636912"/>
            <a:chExt cx="216024" cy="252028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156176" y="2636912"/>
              <a:ext cx="0" cy="2520280"/>
            </a:xfrm>
            <a:prstGeom prst="line">
              <a:avLst/>
            </a:prstGeom>
            <a:ln>
              <a:solidFill>
                <a:srgbClr val="568ED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156176" y="3429000"/>
              <a:ext cx="216024" cy="0"/>
            </a:xfrm>
            <a:prstGeom prst="line">
              <a:avLst/>
            </a:prstGeom>
            <a:ln>
              <a:solidFill>
                <a:srgbClr val="568ED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156176" y="5157192"/>
              <a:ext cx="216024" cy="0"/>
            </a:xfrm>
            <a:prstGeom prst="line">
              <a:avLst/>
            </a:prstGeom>
            <a:ln>
              <a:solidFill>
                <a:srgbClr val="568ED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aphicFrame>
        <p:nvGraphicFramePr>
          <p:cNvPr id="27" name="4 Diagrama"/>
          <p:cNvGraphicFramePr/>
          <p:nvPr>
            <p:extLst>
              <p:ext uri="{D42A27DB-BD31-4B8C-83A1-F6EECF244321}">
                <p14:modId xmlns:p14="http://schemas.microsoft.com/office/powerpoint/2010/main" val="2953057928"/>
              </p:ext>
            </p:extLst>
          </p:nvPr>
        </p:nvGraphicFramePr>
        <p:xfrm>
          <a:off x="0" y="0"/>
          <a:ext cx="9144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31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3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572000" y="1556792"/>
            <a:ext cx="4176463" cy="1334439"/>
          </a:xfrm>
          <a:custGeom>
            <a:avLst/>
            <a:gdLst>
              <a:gd name="connsiteX0" fmla="*/ 0 w 4743970"/>
              <a:gd name="connsiteY0" fmla="*/ 166805 h 1334439"/>
              <a:gd name="connsiteX1" fmla="*/ 4076751 w 4743970"/>
              <a:gd name="connsiteY1" fmla="*/ 166805 h 1334439"/>
              <a:gd name="connsiteX2" fmla="*/ 4076751 w 4743970"/>
              <a:gd name="connsiteY2" fmla="*/ 0 h 1334439"/>
              <a:gd name="connsiteX3" fmla="*/ 4743970 w 4743970"/>
              <a:gd name="connsiteY3" fmla="*/ 667220 h 1334439"/>
              <a:gd name="connsiteX4" fmla="*/ 4076751 w 4743970"/>
              <a:gd name="connsiteY4" fmla="*/ 1334439 h 1334439"/>
              <a:gd name="connsiteX5" fmla="*/ 4076751 w 4743970"/>
              <a:gd name="connsiteY5" fmla="*/ 1167634 h 1334439"/>
              <a:gd name="connsiteX6" fmla="*/ 0 w 4743970"/>
              <a:gd name="connsiteY6" fmla="*/ 1167634 h 1334439"/>
              <a:gd name="connsiteX7" fmla="*/ 0 w 4743970"/>
              <a:gd name="connsiteY7" fmla="*/ 166805 h 1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970" h="1334439">
                <a:moveTo>
                  <a:pt x="0" y="166805"/>
                </a:moveTo>
                <a:lnTo>
                  <a:pt x="4076751" y="166805"/>
                </a:lnTo>
                <a:lnTo>
                  <a:pt x="4076751" y="0"/>
                </a:lnTo>
                <a:lnTo>
                  <a:pt x="4743970" y="667220"/>
                </a:lnTo>
                <a:lnTo>
                  <a:pt x="4076751" y="1334439"/>
                </a:lnTo>
                <a:lnTo>
                  <a:pt x="4076751" y="1167634"/>
                </a:lnTo>
                <a:lnTo>
                  <a:pt x="0" y="1167634"/>
                </a:lnTo>
                <a:lnTo>
                  <a:pt x="0" y="166805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525" tIns="176330" rIns="509940" bIns="176330" numCol="1" spcCol="1270" anchor="ctr" anchorCtr="0">
            <a:noAutofit/>
          </a:bodyPr>
          <a:lstStyle/>
          <a:p>
            <a:pPr marL="342900" lvl="1" indent="-342900" algn="ctr" defTabSz="666750"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fr-FR" sz="1600" dirty="0" smtClean="0">
                <a:sym typeface="Helvetica Neue Light" charset="0"/>
              </a:rPr>
              <a:t>In-store </a:t>
            </a:r>
            <a:r>
              <a:rPr lang="fr-FR" sz="1600" dirty="0" err="1" smtClean="0">
                <a:sym typeface="Helvetica Neue Light" charset="0"/>
              </a:rPr>
              <a:t>experimental</a:t>
            </a:r>
            <a:r>
              <a:rPr lang="fr-FR" sz="1600" dirty="0" smtClean="0">
                <a:sym typeface="Helvetica Neue Light" charset="0"/>
              </a:rPr>
              <a:t> </a:t>
            </a:r>
            <a:r>
              <a:rPr lang="fr-FR" sz="1600" dirty="0" err="1" smtClean="0">
                <a:sym typeface="Helvetica Neue Light" charset="0"/>
              </a:rPr>
              <a:t>study</a:t>
            </a:r>
            <a:endParaRPr lang="fr-FR" sz="1600" dirty="0">
              <a:sym typeface="Helvetica Neue Light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53814" y="1556792"/>
            <a:ext cx="4018186" cy="1334439"/>
          </a:xfrm>
          <a:custGeom>
            <a:avLst/>
            <a:gdLst>
              <a:gd name="connsiteX0" fmla="*/ 0 w 3162647"/>
              <a:gd name="connsiteY0" fmla="*/ 222411 h 1334439"/>
              <a:gd name="connsiteX1" fmla="*/ 222411 w 3162647"/>
              <a:gd name="connsiteY1" fmla="*/ 0 h 1334439"/>
              <a:gd name="connsiteX2" fmla="*/ 2940236 w 3162647"/>
              <a:gd name="connsiteY2" fmla="*/ 0 h 1334439"/>
              <a:gd name="connsiteX3" fmla="*/ 3162647 w 3162647"/>
              <a:gd name="connsiteY3" fmla="*/ 222411 h 1334439"/>
              <a:gd name="connsiteX4" fmla="*/ 3162647 w 3162647"/>
              <a:gd name="connsiteY4" fmla="*/ 1112028 h 1334439"/>
              <a:gd name="connsiteX5" fmla="*/ 2940236 w 3162647"/>
              <a:gd name="connsiteY5" fmla="*/ 1334439 h 1334439"/>
              <a:gd name="connsiteX6" fmla="*/ 222411 w 3162647"/>
              <a:gd name="connsiteY6" fmla="*/ 1334439 h 1334439"/>
              <a:gd name="connsiteX7" fmla="*/ 0 w 3162647"/>
              <a:gd name="connsiteY7" fmla="*/ 1112028 h 1334439"/>
              <a:gd name="connsiteX8" fmla="*/ 0 w 3162647"/>
              <a:gd name="connsiteY8" fmla="*/ 222411 h 1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647" h="1334439">
                <a:moveTo>
                  <a:pt x="0" y="222411"/>
                </a:moveTo>
                <a:cubicBezTo>
                  <a:pt x="0" y="99577"/>
                  <a:pt x="99577" y="0"/>
                  <a:pt x="222411" y="0"/>
                </a:cubicBezTo>
                <a:lnTo>
                  <a:pt x="2940236" y="0"/>
                </a:lnTo>
                <a:cubicBezTo>
                  <a:pt x="3063070" y="0"/>
                  <a:pt x="3162647" y="99577"/>
                  <a:pt x="3162647" y="222411"/>
                </a:cubicBezTo>
                <a:lnTo>
                  <a:pt x="3162647" y="1112028"/>
                </a:lnTo>
                <a:cubicBezTo>
                  <a:pt x="3162647" y="1234862"/>
                  <a:pt x="3063070" y="1334439"/>
                  <a:pt x="2940236" y="1334439"/>
                </a:cubicBezTo>
                <a:lnTo>
                  <a:pt x="222411" y="1334439"/>
                </a:lnTo>
                <a:cubicBezTo>
                  <a:pt x="99577" y="1334439"/>
                  <a:pt x="0" y="1234862"/>
                  <a:pt x="0" y="1112028"/>
                </a:cubicBezTo>
                <a:lnTo>
                  <a:pt x="0" y="222411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2292" tIns="93717" rIns="122292" bIns="93717" numCol="1" spcCol="1270" anchor="ctr" anchorCtr="0">
            <a:noAutofit/>
          </a:bodyPr>
          <a:lstStyle/>
          <a:p>
            <a:pPr marL="285750" lvl="0" indent="-28575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1600" dirty="0" smtClean="0">
                <a:sym typeface="Helvetica Neue Light" charset="0"/>
              </a:rPr>
              <a:t>Online q</a:t>
            </a:r>
            <a:r>
              <a:rPr lang="en-US" sz="1600" kern="1200" dirty="0" smtClean="0">
                <a:sym typeface="Helvetica Neue Light" charset="0"/>
              </a:rPr>
              <a:t>uestionnaire</a:t>
            </a:r>
          </a:p>
        </p:txBody>
      </p:sp>
      <p:sp>
        <p:nvSpPr>
          <p:cNvPr id="9" name="Freeform 8"/>
          <p:cNvSpPr/>
          <p:nvPr/>
        </p:nvSpPr>
        <p:spPr>
          <a:xfrm>
            <a:off x="4572000" y="3265837"/>
            <a:ext cx="4176463" cy="1334439"/>
          </a:xfrm>
          <a:custGeom>
            <a:avLst/>
            <a:gdLst>
              <a:gd name="connsiteX0" fmla="*/ 0 w 4743970"/>
              <a:gd name="connsiteY0" fmla="*/ 166805 h 1334439"/>
              <a:gd name="connsiteX1" fmla="*/ 4076751 w 4743970"/>
              <a:gd name="connsiteY1" fmla="*/ 166805 h 1334439"/>
              <a:gd name="connsiteX2" fmla="*/ 4076751 w 4743970"/>
              <a:gd name="connsiteY2" fmla="*/ 0 h 1334439"/>
              <a:gd name="connsiteX3" fmla="*/ 4743970 w 4743970"/>
              <a:gd name="connsiteY3" fmla="*/ 667220 h 1334439"/>
              <a:gd name="connsiteX4" fmla="*/ 4076751 w 4743970"/>
              <a:gd name="connsiteY4" fmla="*/ 1334439 h 1334439"/>
              <a:gd name="connsiteX5" fmla="*/ 4076751 w 4743970"/>
              <a:gd name="connsiteY5" fmla="*/ 1167634 h 1334439"/>
              <a:gd name="connsiteX6" fmla="*/ 0 w 4743970"/>
              <a:gd name="connsiteY6" fmla="*/ 1167634 h 1334439"/>
              <a:gd name="connsiteX7" fmla="*/ 0 w 4743970"/>
              <a:gd name="connsiteY7" fmla="*/ 166805 h 1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970" h="1334439">
                <a:moveTo>
                  <a:pt x="0" y="166805"/>
                </a:moveTo>
                <a:lnTo>
                  <a:pt x="4076751" y="166805"/>
                </a:lnTo>
                <a:lnTo>
                  <a:pt x="4076751" y="0"/>
                </a:lnTo>
                <a:lnTo>
                  <a:pt x="4743970" y="667220"/>
                </a:lnTo>
                <a:lnTo>
                  <a:pt x="4076751" y="1334439"/>
                </a:lnTo>
                <a:lnTo>
                  <a:pt x="4076751" y="1167634"/>
                </a:lnTo>
                <a:lnTo>
                  <a:pt x="0" y="1167634"/>
                </a:lnTo>
                <a:lnTo>
                  <a:pt x="0" y="166805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525" tIns="176330" rIns="509940" bIns="176330" numCol="1" spcCol="1270" anchor="ctr" anchorCtr="0">
            <a:noAutofit/>
          </a:bodyPr>
          <a:lstStyle/>
          <a:p>
            <a:pPr marL="285750" lvl="1" indent="-28575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n-US" sz="1600" kern="1200" dirty="0" smtClean="0">
                <a:sym typeface="Helvetica Neue Light" charset="0"/>
              </a:rPr>
              <a:t>Non alimentary products</a:t>
            </a:r>
            <a:endParaRPr lang="fr-FR" sz="1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539552" y="3265837"/>
            <a:ext cx="4032448" cy="1334439"/>
          </a:xfrm>
          <a:custGeom>
            <a:avLst/>
            <a:gdLst>
              <a:gd name="connsiteX0" fmla="*/ 0 w 3162647"/>
              <a:gd name="connsiteY0" fmla="*/ 222411 h 1334439"/>
              <a:gd name="connsiteX1" fmla="*/ 222411 w 3162647"/>
              <a:gd name="connsiteY1" fmla="*/ 0 h 1334439"/>
              <a:gd name="connsiteX2" fmla="*/ 2940236 w 3162647"/>
              <a:gd name="connsiteY2" fmla="*/ 0 h 1334439"/>
              <a:gd name="connsiteX3" fmla="*/ 3162647 w 3162647"/>
              <a:gd name="connsiteY3" fmla="*/ 222411 h 1334439"/>
              <a:gd name="connsiteX4" fmla="*/ 3162647 w 3162647"/>
              <a:gd name="connsiteY4" fmla="*/ 1112028 h 1334439"/>
              <a:gd name="connsiteX5" fmla="*/ 2940236 w 3162647"/>
              <a:gd name="connsiteY5" fmla="*/ 1334439 h 1334439"/>
              <a:gd name="connsiteX6" fmla="*/ 222411 w 3162647"/>
              <a:gd name="connsiteY6" fmla="*/ 1334439 h 1334439"/>
              <a:gd name="connsiteX7" fmla="*/ 0 w 3162647"/>
              <a:gd name="connsiteY7" fmla="*/ 1112028 h 1334439"/>
              <a:gd name="connsiteX8" fmla="*/ 0 w 3162647"/>
              <a:gd name="connsiteY8" fmla="*/ 222411 h 1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647" h="1334439">
                <a:moveTo>
                  <a:pt x="0" y="222411"/>
                </a:moveTo>
                <a:cubicBezTo>
                  <a:pt x="0" y="99577"/>
                  <a:pt x="99577" y="0"/>
                  <a:pt x="222411" y="0"/>
                </a:cubicBezTo>
                <a:lnTo>
                  <a:pt x="2940236" y="0"/>
                </a:lnTo>
                <a:cubicBezTo>
                  <a:pt x="3063070" y="0"/>
                  <a:pt x="3162647" y="99577"/>
                  <a:pt x="3162647" y="222411"/>
                </a:cubicBezTo>
                <a:lnTo>
                  <a:pt x="3162647" y="1112028"/>
                </a:lnTo>
                <a:cubicBezTo>
                  <a:pt x="3162647" y="1234862"/>
                  <a:pt x="3063070" y="1334439"/>
                  <a:pt x="2940236" y="1334439"/>
                </a:cubicBezTo>
                <a:lnTo>
                  <a:pt x="222411" y="1334439"/>
                </a:lnTo>
                <a:cubicBezTo>
                  <a:pt x="99577" y="1334439"/>
                  <a:pt x="0" y="1234862"/>
                  <a:pt x="0" y="1112028"/>
                </a:cubicBezTo>
                <a:lnTo>
                  <a:pt x="0" y="222411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122292" tIns="93717" rIns="122292" bIns="93717" numCol="1" spcCol="1270" anchor="ctr" anchorCtr="0">
            <a:noAutofit/>
          </a:bodyPr>
          <a:lstStyle/>
          <a:p>
            <a:pPr marL="285750" lvl="0" indent="-28575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1600" kern="1200" dirty="0" smtClean="0">
                <a:sym typeface="Helvetica Neue Light" charset="0"/>
              </a:rPr>
              <a:t>Unique category</a:t>
            </a:r>
            <a:endParaRPr lang="en-US" sz="1600" dirty="0" smtClean="0">
              <a:sym typeface="Helvetica Neue Light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572000" y="4974881"/>
            <a:ext cx="4176463" cy="1334439"/>
          </a:xfrm>
          <a:custGeom>
            <a:avLst/>
            <a:gdLst>
              <a:gd name="connsiteX0" fmla="*/ 0 w 4743970"/>
              <a:gd name="connsiteY0" fmla="*/ 166805 h 1334439"/>
              <a:gd name="connsiteX1" fmla="*/ 4076751 w 4743970"/>
              <a:gd name="connsiteY1" fmla="*/ 166805 h 1334439"/>
              <a:gd name="connsiteX2" fmla="*/ 4076751 w 4743970"/>
              <a:gd name="connsiteY2" fmla="*/ 0 h 1334439"/>
              <a:gd name="connsiteX3" fmla="*/ 4743970 w 4743970"/>
              <a:gd name="connsiteY3" fmla="*/ 667220 h 1334439"/>
              <a:gd name="connsiteX4" fmla="*/ 4076751 w 4743970"/>
              <a:gd name="connsiteY4" fmla="*/ 1334439 h 1334439"/>
              <a:gd name="connsiteX5" fmla="*/ 4076751 w 4743970"/>
              <a:gd name="connsiteY5" fmla="*/ 1167634 h 1334439"/>
              <a:gd name="connsiteX6" fmla="*/ 0 w 4743970"/>
              <a:gd name="connsiteY6" fmla="*/ 1167634 h 1334439"/>
              <a:gd name="connsiteX7" fmla="*/ 0 w 4743970"/>
              <a:gd name="connsiteY7" fmla="*/ 166805 h 1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970" h="1334439">
                <a:moveTo>
                  <a:pt x="0" y="166805"/>
                </a:moveTo>
                <a:lnTo>
                  <a:pt x="4076751" y="166805"/>
                </a:lnTo>
                <a:lnTo>
                  <a:pt x="4076751" y="0"/>
                </a:lnTo>
                <a:lnTo>
                  <a:pt x="4743970" y="667220"/>
                </a:lnTo>
                <a:lnTo>
                  <a:pt x="4076751" y="1334439"/>
                </a:lnTo>
                <a:lnTo>
                  <a:pt x="4076751" y="1167634"/>
                </a:lnTo>
                <a:lnTo>
                  <a:pt x="0" y="1167634"/>
                </a:lnTo>
                <a:lnTo>
                  <a:pt x="0" y="16680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9525" tIns="176330" rIns="509940" bIns="176330" numCol="1" spcCol="1270" anchor="ctr" anchorCtr="0">
            <a:noAutofit/>
          </a:bodyPr>
          <a:lstStyle/>
          <a:p>
            <a:pPr marL="285750" lvl="1" indent="-28575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fr-FR" sz="1600" dirty="0" err="1" smtClean="0"/>
              <a:t>Definition</a:t>
            </a:r>
            <a:r>
              <a:rPr lang="fr-FR" sz="1600" dirty="0" smtClean="0"/>
              <a:t> of </a:t>
            </a:r>
            <a:r>
              <a:rPr lang="fr-FR" sz="1600" dirty="0" err="1" smtClean="0"/>
              <a:t>relational</a:t>
            </a:r>
            <a:endParaRPr lang="fr-FR" sz="16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553814" y="4974881"/>
            <a:ext cx="4018186" cy="1334439"/>
          </a:xfrm>
          <a:custGeom>
            <a:avLst/>
            <a:gdLst>
              <a:gd name="connsiteX0" fmla="*/ 0 w 3162647"/>
              <a:gd name="connsiteY0" fmla="*/ 222411 h 1334439"/>
              <a:gd name="connsiteX1" fmla="*/ 222411 w 3162647"/>
              <a:gd name="connsiteY1" fmla="*/ 0 h 1334439"/>
              <a:gd name="connsiteX2" fmla="*/ 2940236 w 3162647"/>
              <a:gd name="connsiteY2" fmla="*/ 0 h 1334439"/>
              <a:gd name="connsiteX3" fmla="*/ 3162647 w 3162647"/>
              <a:gd name="connsiteY3" fmla="*/ 222411 h 1334439"/>
              <a:gd name="connsiteX4" fmla="*/ 3162647 w 3162647"/>
              <a:gd name="connsiteY4" fmla="*/ 1112028 h 1334439"/>
              <a:gd name="connsiteX5" fmla="*/ 2940236 w 3162647"/>
              <a:gd name="connsiteY5" fmla="*/ 1334439 h 1334439"/>
              <a:gd name="connsiteX6" fmla="*/ 222411 w 3162647"/>
              <a:gd name="connsiteY6" fmla="*/ 1334439 h 1334439"/>
              <a:gd name="connsiteX7" fmla="*/ 0 w 3162647"/>
              <a:gd name="connsiteY7" fmla="*/ 1112028 h 1334439"/>
              <a:gd name="connsiteX8" fmla="*/ 0 w 3162647"/>
              <a:gd name="connsiteY8" fmla="*/ 222411 h 133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647" h="1334439">
                <a:moveTo>
                  <a:pt x="0" y="222411"/>
                </a:moveTo>
                <a:cubicBezTo>
                  <a:pt x="0" y="99577"/>
                  <a:pt x="99577" y="0"/>
                  <a:pt x="222411" y="0"/>
                </a:cubicBezTo>
                <a:lnTo>
                  <a:pt x="2940236" y="0"/>
                </a:lnTo>
                <a:cubicBezTo>
                  <a:pt x="3063070" y="0"/>
                  <a:pt x="3162647" y="99577"/>
                  <a:pt x="3162647" y="222411"/>
                </a:cubicBezTo>
                <a:lnTo>
                  <a:pt x="3162647" y="1112028"/>
                </a:lnTo>
                <a:cubicBezTo>
                  <a:pt x="3162647" y="1234862"/>
                  <a:pt x="3063070" y="1334439"/>
                  <a:pt x="2940236" y="1334439"/>
                </a:cubicBezTo>
                <a:lnTo>
                  <a:pt x="222411" y="1334439"/>
                </a:lnTo>
                <a:cubicBezTo>
                  <a:pt x="99577" y="1334439"/>
                  <a:pt x="0" y="1234862"/>
                  <a:pt x="0" y="1112028"/>
                </a:cubicBezTo>
                <a:lnTo>
                  <a:pt x="0" y="222411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22292" tIns="93717" rIns="122292" bIns="93717" numCol="1" spcCol="1270" anchor="ctr" anchorCtr="0">
            <a:noAutofit/>
          </a:bodyPr>
          <a:lstStyle/>
          <a:p>
            <a:pPr marL="285750" lvl="0" indent="-2857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1600" dirty="0" smtClean="0">
                <a:sym typeface="Helvetica Neue Light" charset="0"/>
              </a:rPr>
              <a:t>Study of the relationship at instant t</a:t>
            </a:r>
            <a:endParaRPr lang="en-US" sz="1600" dirty="0">
              <a:sym typeface="Helvetica Neue Ligh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70914" y="605880"/>
            <a:ext cx="17880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Perspectives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85066" y="605880"/>
            <a:ext cx="11007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tx2"/>
                </a:solidFill>
              </a:rPr>
              <a:t>Limits</a:t>
            </a:r>
            <a:endParaRPr lang="fr-F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16" name="4 Diagrama"/>
          <p:cNvGraphicFramePr/>
          <p:nvPr>
            <p:extLst>
              <p:ext uri="{D42A27DB-BD31-4B8C-83A1-F6EECF244321}">
                <p14:modId xmlns:p14="http://schemas.microsoft.com/office/powerpoint/2010/main" val="2587882374"/>
              </p:ext>
            </p:extLst>
          </p:nvPr>
        </p:nvGraphicFramePr>
        <p:xfrm>
          <a:off x="0" y="0"/>
          <a:ext cx="9144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740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1340768"/>
            <a:ext cx="240026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11" descr="IMG_0396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113412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7" descr="Image 2.p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49" b="100000" l="926" r="100000"/>
                    </a14:imgEffect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1029065" cy="211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" name="4 Diagrama"/>
          <p:cNvGraphicFramePr/>
          <p:nvPr>
            <p:extLst>
              <p:ext uri="{D42A27DB-BD31-4B8C-83A1-F6EECF244321}">
                <p14:modId xmlns:p14="http://schemas.microsoft.com/office/powerpoint/2010/main" val="4092425564"/>
              </p:ext>
            </p:extLst>
          </p:nvPr>
        </p:nvGraphicFramePr>
        <p:xfrm>
          <a:off x="0" y="0"/>
          <a:ext cx="9144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Rectangle 19"/>
          <p:cNvSpPr/>
          <p:nvPr/>
        </p:nvSpPr>
        <p:spPr>
          <a:xfrm>
            <a:off x="1124567" y="706996"/>
            <a:ext cx="2757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err="1">
                <a:solidFill>
                  <a:schemeClr val="tx2"/>
                </a:solidFill>
              </a:rPr>
              <a:t>Empirical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 err="1">
                <a:solidFill>
                  <a:schemeClr val="tx2"/>
                </a:solidFill>
              </a:rPr>
              <a:t>statement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4" name="Rectangle à coins arrondis 69"/>
          <p:cNvSpPr/>
          <p:nvPr/>
        </p:nvSpPr>
        <p:spPr>
          <a:xfrm>
            <a:off x="5004048" y="1672208"/>
            <a:ext cx="3384376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cs typeface="Times New Roman" pitchFamily="18" charset="0"/>
              </a:rPr>
              <a:t>Promotions : 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cs typeface="Times New Roman" pitchFamily="18" charset="0"/>
              </a:rPr>
              <a:t>Few </a:t>
            </a:r>
            <a:r>
              <a:rPr lang="fr-FR" dirty="0" err="1" smtClean="0">
                <a:cs typeface="Times New Roman" pitchFamily="18" charset="0"/>
              </a:rPr>
              <a:t>relational</a:t>
            </a:r>
            <a:r>
              <a:rPr lang="fr-FR" dirty="0" smtClean="0">
                <a:cs typeface="Times New Roman" pitchFamily="18" charset="0"/>
              </a:rPr>
              <a:t> </a:t>
            </a:r>
            <a:r>
              <a:rPr lang="fr-FR" dirty="0" err="1" smtClean="0">
                <a:cs typeface="Times New Roman" pitchFamily="18" charset="0"/>
              </a:rPr>
              <a:t>studies</a:t>
            </a:r>
            <a:endParaRPr lang="fr-FR" sz="1600" dirty="0" smtClean="0"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9604" y="706996"/>
            <a:ext cx="30132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err="1">
                <a:solidFill>
                  <a:schemeClr val="tx2"/>
                </a:solidFill>
              </a:rPr>
              <a:t>Theoretical</a:t>
            </a:r>
            <a:r>
              <a:rPr lang="fr-FR" sz="2400" b="1" dirty="0">
                <a:solidFill>
                  <a:schemeClr val="tx2"/>
                </a:solidFill>
              </a:rPr>
              <a:t> </a:t>
            </a:r>
            <a:r>
              <a:rPr lang="fr-FR" sz="2400" b="1" dirty="0" err="1">
                <a:solidFill>
                  <a:schemeClr val="tx2"/>
                </a:solidFill>
              </a:rPr>
              <a:t>statement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6" name="Rectangle à coins arrondis 69"/>
          <p:cNvSpPr/>
          <p:nvPr/>
        </p:nvSpPr>
        <p:spPr>
          <a:xfrm>
            <a:off x="5004048" y="3040360"/>
            <a:ext cx="3384376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cs typeface="Times New Roman" pitchFamily="18" charset="0"/>
              </a:rPr>
              <a:t>Relationship marketing :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cs typeface="Times New Roman" pitchFamily="18" charset="0"/>
              </a:rPr>
              <a:t>Few </a:t>
            </a:r>
            <a:r>
              <a:rPr lang="fr-FR" dirty="0" err="1" smtClean="0">
                <a:cs typeface="Times New Roman" pitchFamily="18" charset="0"/>
              </a:rPr>
              <a:t>studies</a:t>
            </a:r>
            <a:r>
              <a:rPr lang="fr-FR" dirty="0" smtClean="0">
                <a:cs typeface="Times New Roman" pitchFamily="18" charset="0"/>
              </a:rPr>
              <a:t> about in-store marketing</a:t>
            </a:r>
          </a:p>
        </p:txBody>
      </p:sp>
      <p:sp>
        <p:nvSpPr>
          <p:cNvPr id="5" name="Right Arrow 4"/>
          <p:cNvSpPr/>
          <p:nvPr/>
        </p:nvSpPr>
        <p:spPr>
          <a:xfrm rot="2610858">
            <a:off x="2170544" y="4853424"/>
            <a:ext cx="1644351" cy="76381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Left Arrow 5"/>
          <p:cNvSpPr/>
          <p:nvPr/>
        </p:nvSpPr>
        <p:spPr>
          <a:xfrm rot="18905054">
            <a:off x="5322429" y="4864192"/>
            <a:ext cx="1663104" cy="77341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ounded Rectangle 6"/>
          <p:cNvSpPr/>
          <p:nvPr/>
        </p:nvSpPr>
        <p:spPr>
          <a:xfrm>
            <a:off x="683568" y="5949280"/>
            <a:ext cx="777686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cs typeface="Times New Roman" pitchFamily="18" charset="0"/>
              </a:rPr>
              <a:t>Role</a:t>
            </a:r>
            <a:r>
              <a:rPr lang="fr-FR" dirty="0" smtClean="0">
                <a:cs typeface="Times New Roman" pitchFamily="18" charset="0"/>
              </a:rPr>
              <a:t> of in-store actions in consumer-brand </a:t>
            </a:r>
            <a:r>
              <a:rPr lang="fr-FR" dirty="0" err="1" smtClean="0">
                <a:cs typeface="Times New Roman" pitchFamily="18" charset="0"/>
              </a:rPr>
              <a:t>relationships</a:t>
            </a:r>
            <a:endParaRPr lang="fr-FR" dirty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8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91"/>
    </mc:Choice>
    <mc:Fallback xmlns="">
      <p:transition xmlns:p14="http://schemas.microsoft.com/office/powerpoint/2010/main" spd="slow" advTm="6969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  <p:bldP spid="15" grpId="0"/>
      <p:bldP spid="16" grpId="1" animBg="1"/>
      <p:bldP spid="5" grpId="1" animBg="1"/>
      <p:bldP spid="6" grpId="1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4 Diagrama"/>
          <p:cNvGraphicFramePr/>
          <p:nvPr>
            <p:extLst>
              <p:ext uri="{D42A27DB-BD31-4B8C-83A1-F6EECF244321}">
                <p14:modId xmlns:p14="http://schemas.microsoft.com/office/powerpoint/2010/main" val="2198642630"/>
              </p:ext>
            </p:extLst>
          </p:nvPr>
        </p:nvGraphicFramePr>
        <p:xfrm>
          <a:off x="0" y="0"/>
          <a:ext cx="9144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11"/>
          <p:cNvSpPr/>
          <p:nvPr/>
        </p:nvSpPr>
        <p:spPr>
          <a:xfrm>
            <a:off x="2994451" y="663079"/>
            <a:ext cx="31551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Relationship marketing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67544" y="1740544"/>
            <a:ext cx="8208912" cy="1184400"/>
          </a:xfrm>
          <a:custGeom>
            <a:avLst/>
            <a:gdLst>
              <a:gd name="connsiteX0" fmla="*/ 0 w 8208912"/>
              <a:gd name="connsiteY0" fmla="*/ 0 h 1184400"/>
              <a:gd name="connsiteX1" fmla="*/ 8208912 w 8208912"/>
              <a:gd name="connsiteY1" fmla="*/ 0 h 1184400"/>
              <a:gd name="connsiteX2" fmla="*/ 8208912 w 8208912"/>
              <a:gd name="connsiteY2" fmla="*/ 1184400 h 1184400"/>
              <a:gd name="connsiteX3" fmla="*/ 0 w 8208912"/>
              <a:gd name="connsiteY3" fmla="*/ 1184400 h 1184400"/>
              <a:gd name="connsiteX4" fmla="*/ 0 w 8208912"/>
              <a:gd name="connsiteY4" fmla="*/ 0 h 1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1184400">
                <a:moveTo>
                  <a:pt x="0" y="0"/>
                </a:moveTo>
                <a:lnTo>
                  <a:pt x="8208912" y="0"/>
                </a:lnTo>
                <a:lnTo>
                  <a:pt x="8208912" y="1184400"/>
                </a:lnTo>
                <a:lnTo>
                  <a:pt x="0" y="118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7103" tIns="333248" rIns="637103" bIns="113792" numCol="1" spcCol="1270" anchor="t" anchorCtr="0">
            <a:noAutofit/>
          </a:bodyPr>
          <a:lstStyle/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2 interdependent parts: consumer and brand </a:t>
            </a:r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Series of unique interactions (Fournier, 1998) </a:t>
            </a:r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Trust and commitment (Morgan and Hunt, 1994)</a:t>
            </a:r>
            <a:endParaRPr lang="en-US" sz="1600" kern="1200"/>
          </a:p>
        </p:txBody>
      </p:sp>
      <p:sp>
        <p:nvSpPr>
          <p:cNvPr id="23" name="Freeform 22"/>
          <p:cNvSpPr/>
          <p:nvPr/>
        </p:nvSpPr>
        <p:spPr>
          <a:xfrm>
            <a:off x="877989" y="1504384"/>
            <a:ext cx="5746238" cy="472320"/>
          </a:xfrm>
          <a:custGeom>
            <a:avLst/>
            <a:gdLst>
              <a:gd name="connsiteX0" fmla="*/ 0 w 5746238"/>
              <a:gd name="connsiteY0" fmla="*/ 78722 h 472320"/>
              <a:gd name="connsiteX1" fmla="*/ 78722 w 5746238"/>
              <a:gd name="connsiteY1" fmla="*/ 0 h 472320"/>
              <a:gd name="connsiteX2" fmla="*/ 5667516 w 5746238"/>
              <a:gd name="connsiteY2" fmla="*/ 0 h 472320"/>
              <a:gd name="connsiteX3" fmla="*/ 5746238 w 5746238"/>
              <a:gd name="connsiteY3" fmla="*/ 78722 h 472320"/>
              <a:gd name="connsiteX4" fmla="*/ 5746238 w 5746238"/>
              <a:gd name="connsiteY4" fmla="*/ 393598 h 472320"/>
              <a:gd name="connsiteX5" fmla="*/ 5667516 w 5746238"/>
              <a:gd name="connsiteY5" fmla="*/ 472320 h 472320"/>
              <a:gd name="connsiteX6" fmla="*/ 78722 w 5746238"/>
              <a:gd name="connsiteY6" fmla="*/ 472320 h 472320"/>
              <a:gd name="connsiteX7" fmla="*/ 0 w 5746238"/>
              <a:gd name="connsiteY7" fmla="*/ 393598 h 472320"/>
              <a:gd name="connsiteX8" fmla="*/ 0 w 5746238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6238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5667516" y="0"/>
                </a:lnTo>
                <a:cubicBezTo>
                  <a:pt x="5710993" y="0"/>
                  <a:pt x="5746238" y="35245"/>
                  <a:pt x="5746238" y="78722"/>
                </a:cubicBezTo>
                <a:lnTo>
                  <a:pt x="5746238" y="393598"/>
                </a:lnTo>
                <a:cubicBezTo>
                  <a:pt x="5746238" y="437075"/>
                  <a:pt x="5710993" y="472320"/>
                  <a:pt x="5667516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0251" tIns="23057" rIns="240251" bIns="23057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smtClean="0"/>
              <a:t>Consumer-brand relationship</a:t>
            </a:r>
            <a:endParaRPr lang="en-US" kern="1200"/>
          </a:p>
        </p:txBody>
      </p:sp>
      <p:sp>
        <p:nvSpPr>
          <p:cNvPr id="24" name="Freeform 23"/>
          <p:cNvSpPr/>
          <p:nvPr/>
        </p:nvSpPr>
        <p:spPr>
          <a:xfrm>
            <a:off x="467544" y="3376123"/>
            <a:ext cx="8208912" cy="1159200"/>
          </a:xfrm>
          <a:custGeom>
            <a:avLst/>
            <a:gdLst>
              <a:gd name="connsiteX0" fmla="*/ 0 w 8208912"/>
              <a:gd name="connsiteY0" fmla="*/ 0 h 1159200"/>
              <a:gd name="connsiteX1" fmla="*/ 8208912 w 8208912"/>
              <a:gd name="connsiteY1" fmla="*/ 0 h 1159200"/>
              <a:gd name="connsiteX2" fmla="*/ 8208912 w 8208912"/>
              <a:gd name="connsiteY2" fmla="*/ 1159200 h 1159200"/>
              <a:gd name="connsiteX3" fmla="*/ 0 w 8208912"/>
              <a:gd name="connsiteY3" fmla="*/ 1159200 h 1159200"/>
              <a:gd name="connsiteX4" fmla="*/ 0 w 8208912"/>
              <a:gd name="connsiteY4" fmla="*/ 0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1159200">
                <a:moveTo>
                  <a:pt x="0" y="0"/>
                </a:moveTo>
                <a:lnTo>
                  <a:pt x="8208912" y="0"/>
                </a:lnTo>
                <a:lnTo>
                  <a:pt x="8208912" y="1159200"/>
                </a:lnTo>
                <a:lnTo>
                  <a:pt x="0" y="1159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shade val="80000"/>
              <a:hueOff val="146034"/>
              <a:satOff val="1806"/>
              <a:lumOff val="1184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7103" tIns="333248" rIns="637103" bIns="113792" numCol="1" spcCol="1270" anchor="t" anchorCtr="0">
            <a:noAutofit/>
          </a:bodyPr>
          <a:lstStyle/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Relationship marketing benefits attributes to the entity controlling their implementation</a:t>
            </a:r>
          </a:p>
          <a:p>
            <a:pPr marL="171450" lvl="1" indent="-171450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Feelings of gratitude </a:t>
            </a:r>
            <a:r>
              <a:rPr lang="en-US" sz="1600" kern="1200" dirty="0" smtClean="0">
                <a:sym typeface="Wingdings"/>
              </a:rPr>
              <a:t>r</a:t>
            </a:r>
            <a:r>
              <a:rPr lang="en-US" sz="1600" kern="1200" dirty="0" smtClean="0"/>
              <a:t>eciprocity (</a:t>
            </a:r>
            <a:r>
              <a:rPr lang="en-US" sz="1600" kern="1200" dirty="0" err="1" smtClean="0"/>
              <a:t>Palmatier</a:t>
            </a:r>
            <a:r>
              <a:rPr lang="en-US" sz="1600" kern="1200" dirty="0" smtClean="0"/>
              <a:t> and al., 2007)</a:t>
            </a:r>
            <a:r>
              <a:rPr lang="en-US" sz="1600" kern="1200" dirty="0" smtClean="0">
                <a:sym typeface="Wingdings"/>
              </a:rPr>
              <a:t> </a:t>
            </a:r>
            <a:endParaRPr lang="en-US" sz="16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877989" y="3139963"/>
            <a:ext cx="5746238" cy="472320"/>
          </a:xfrm>
          <a:custGeom>
            <a:avLst/>
            <a:gdLst>
              <a:gd name="connsiteX0" fmla="*/ 0 w 5746238"/>
              <a:gd name="connsiteY0" fmla="*/ 78722 h 472320"/>
              <a:gd name="connsiteX1" fmla="*/ 78722 w 5746238"/>
              <a:gd name="connsiteY1" fmla="*/ 0 h 472320"/>
              <a:gd name="connsiteX2" fmla="*/ 5667516 w 5746238"/>
              <a:gd name="connsiteY2" fmla="*/ 0 h 472320"/>
              <a:gd name="connsiteX3" fmla="*/ 5746238 w 5746238"/>
              <a:gd name="connsiteY3" fmla="*/ 78722 h 472320"/>
              <a:gd name="connsiteX4" fmla="*/ 5746238 w 5746238"/>
              <a:gd name="connsiteY4" fmla="*/ 393598 h 472320"/>
              <a:gd name="connsiteX5" fmla="*/ 5667516 w 5746238"/>
              <a:gd name="connsiteY5" fmla="*/ 472320 h 472320"/>
              <a:gd name="connsiteX6" fmla="*/ 78722 w 5746238"/>
              <a:gd name="connsiteY6" fmla="*/ 472320 h 472320"/>
              <a:gd name="connsiteX7" fmla="*/ 0 w 5746238"/>
              <a:gd name="connsiteY7" fmla="*/ 393598 h 472320"/>
              <a:gd name="connsiteX8" fmla="*/ 0 w 5746238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6238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5667516" y="0"/>
                </a:lnTo>
                <a:cubicBezTo>
                  <a:pt x="5710993" y="0"/>
                  <a:pt x="5746238" y="35245"/>
                  <a:pt x="5746238" y="78722"/>
                </a:cubicBezTo>
                <a:lnTo>
                  <a:pt x="5746238" y="393598"/>
                </a:lnTo>
                <a:cubicBezTo>
                  <a:pt x="5746238" y="437075"/>
                  <a:pt x="5710993" y="472320"/>
                  <a:pt x="5667516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80000"/>
              <a:hueOff val="146034"/>
              <a:satOff val="1806"/>
              <a:lumOff val="11848"/>
              <a:alphaOff val="0"/>
            </a:schemeClr>
          </a:fillRef>
          <a:effectRef idx="1">
            <a:schemeClr val="accent1">
              <a:shade val="80000"/>
              <a:hueOff val="146034"/>
              <a:satOff val="1806"/>
              <a:lumOff val="1184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0251" tIns="23057" rIns="240251" bIns="23057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smtClean="0"/>
              <a:t>Attribution theory</a:t>
            </a:r>
            <a:endParaRPr lang="en-US" kern="1200"/>
          </a:p>
        </p:txBody>
      </p:sp>
      <p:sp>
        <p:nvSpPr>
          <p:cNvPr id="26" name="Freeform 25"/>
          <p:cNvSpPr/>
          <p:nvPr/>
        </p:nvSpPr>
        <p:spPr>
          <a:xfrm>
            <a:off x="467544" y="5033312"/>
            <a:ext cx="8208912" cy="1159200"/>
          </a:xfrm>
          <a:custGeom>
            <a:avLst/>
            <a:gdLst>
              <a:gd name="connsiteX0" fmla="*/ 0 w 8208912"/>
              <a:gd name="connsiteY0" fmla="*/ 0 h 1159200"/>
              <a:gd name="connsiteX1" fmla="*/ 8208912 w 8208912"/>
              <a:gd name="connsiteY1" fmla="*/ 0 h 1159200"/>
              <a:gd name="connsiteX2" fmla="*/ 8208912 w 8208912"/>
              <a:gd name="connsiteY2" fmla="*/ 1159200 h 1159200"/>
              <a:gd name="connsiteX3" fmla="*/ 0 w 8208912"/>
              <a:gd name="connsiteY3" fmla="*/ 1159200 h 1159200"/>
              <a:gd name="connsiteX4" fmla="*/ 0 w 8208912"/>
              <a:gd name="connsiteY4" fmla="*/ 0 h 11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1159200">
                <a:moveTo>
                  <a:pt x="0" y="0"/>
                </a:moveTo>
                <a:lnTo>
                  <a:pt x="8208912" y="0"/>
                </a:lnTo>
                <a:lnTo>
                  <a:pt x="8208912" y="1159200"/>
                </a:lnTo>
                <a:lnTo>
                  <a:pt x="0" y="1159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shade val="80000"/>
              <a:hueOff val="292068"/>
              <a:satOff val="3611"/>
              <a:lumOff val="2369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7103" tIns="333248" rIns="637103" bIns="113792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Brand expression: willingness and ability of the brand to develop relationship with its customers</a:t>
            </a:r>
            <a:endParaRPr lang="en-US" sz="1600" kern="120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Individualization, reciprocity, long-term perspective (Aurier and Lanauze, 2011)</a:t>
            </a:r>
            <a:endParaRPr lang="en-US" sz="1600" kern="1200"/>
          </a:p>
        </p:txBody>
      </p:sp>
      <p:sp>
        <p:nvSpPr>
          <p:cNvPr id="27" name="Freeform 26"/>
          <p:cNvSpPr/>
          <p:nvPr/>
        </p:nvSpPr>
        <p:spPr>
          <a:xfrm>
            <a:off x="877989" y="4797152"/>
            <a:ext cx="5746238" cy="472320"/>
          </a:xfrm>
          <a:custGeom>
            <a:avLst/>
            <a:gdLst>
              <a:gd name="connsiteX0" fmla="*/ 0 w 5746238"/>
              <a:gd name="connsiteY0" fmla="*/ 78722 h 472320"/>
              <a:gd name="connsiteX1" fmla="*/ 78722 w 5746238"/>
              <a:gd name="connsiteY1" fmla="*/ 0 h 472320"/>
              <a:gd name="connsiteX2" fmla="*/ 5667516 w 5746238"/>
              <a:gd name="connsiteY2" fmla="*/ 0 h 472320"/>
              <a:gd name="connsiteX3" fmla="*/ 5746238 w 5746238"/>
              <a:gd name="connsiteY3" fmla="*/ 78722 h 472320"/>
              <a:gd name="connsiteX4" fmla="*/ 5746238 w 5746238"/>
              <a:gd name="connsiteY4" fmla="*/ 393598 h 472320"/>
              <a:gd name="connsiteX5" fmla="*/ 5667516 w 5746238"/>
              <a:gd name="connsiteY5" fmla="*/ 472320 h 472320"/>
              <a:gd name="connsiteX6" fmla="*/ 78722 w 5746238"/>
              <a:gd name="connsiteY6" fmla="*/ 472320 h 472320"/>
              <a:gd name="connsiteX7" fmla="*/ 0 w 5746238"/>
              <a:gd name="connsiteY7" fmla="*/ 393598 h 472320"/>
              <a:gd name="connsiteX8" fmla="*/ 0 w 5746238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6238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5667516" y="0"/>
                </a:lnTo>
                <a:cubicBezTo>
                  <a:pt x="5710993" y="0"/>
                  <a:pt x="5746238" y="35245"/>
                  <a:pt x="5746238" y="78722"/>
                </a:cubicBezTo>
                <a:lnTo>
                  <a:pt x="5746238" y="393598"/>
                </a:lnTo>
                <a:cubicBezTo>
                  <a:pt x="5746238" y="437075"/>
                  <a:pt x="5710993" y="472320"/>
                  <a:pt x="5667516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80000"/>
              <a:hueOff val="292068"/>
              <a:satOff val="3611"/>
              <a:lumOff val="23696"/>
              <a:alphaOff val="0"/>
            </a:schemeClr>
          </a:fillRef>
          <a:effectRef idx="1">
            <a:schemeClr val="accent1">
              <a:shade val="80000"/>
              <a:hueOff val="292068"/>
              <a:satOff val="3611"/>
              <a:lumOff val="2369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0251" tIns="23057" rIns="240251" bIns="23057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smtClean="0"/>
              <a:t>Relational investment</a:t>
            </a:r>
            <a:endParaRPr lang="en-US" kern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917227"/>
      </p:ext>
    </p:extLst>
  </p:cSld>
  <p:clrMapOvr>
    <a:masterClrMapping/>
  </p:clrMapOvr>
  <p:transition xmlns:p14="http://schemas.microsoft.com/office/powerpoint/2010/main" spd="slow" advTm="14005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94923" y="663079"/>
            <a:ext cx="25541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I</a:t>
            </a:r>
            <a:r>
              <a:rPr lang="fr-FR" sz="2400" b="1" dirty="0" smtClean="0">
                <a:solidFill>
                  <a:schemeClr val="tx2"/>
                </a:solidFill>
              </a:rPr>
              <a:t>n-store marketing</a:t>
            </a:r>
            <a:endParaRPr lang="fr-F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4 Diagrama"/>
          <p:cNvGraphicFramePr/>
          <p:nvPr>
            <p:extLst>
              <p:ext uri="{D42A27DB-BD31-4B8C-83A1-F6EECF244321}">
                <p14:modId xmlns:p14="http://schemas.microsoft.com/office/powerpoint/2010/main" val="4289959979"/>
              </p:ext>
            </p:extLst>
          </p:nvPr>
        </p:nvGraphicFramePr>
        <p:xfrm>
          <a:off x="0" y="0"/>
          <a:ext cx="9144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reeform 3"/>
          <p:cNvSpPr/>
          <p:nvPr/>
        </p:nvSpPr>
        <p:spPr>
          <a:xfrm>
            <a:off x="467544" y="1704512"/>
            <a:ext cx="8182213" cy="932400"/>
          </a:xfrm>
          <a:custGeom>
            <a:avLst/>
            <a:gdLst>
              <a:gd name="connsiteX0" fmla="*/ 0 w 8182213"/>
              <a:gd name="connsiteY0" fmla="*/ 0 h 932400"/>
              <a:gd name="connsiteX1" fmla="*/ 8182213 w 8182213"/>
              <a:gd name="connsiteY1" fmla="*/ 0 h 932400"/>
              <a:gd name="connsiteX2" fmla="*/ 8182213 w 8182213"/>
              <a:gd name="connsiteY2" fmla="*/ 932400 h 932400"/>
              <a:gd name="connsiteX3" fmla="*/ 0 w 8182213"/>
              <a:gd name="connsiteY3" fmla="*/ 932400 h 932400"/>
              <a:gd name="connsiteX4" fmla="*/ 0 w 8182213"/>
              <a:gd name="connsiteY4" fmla="*/ 0 h 9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2213" h="932400">
                <a:moveTo>
                  <a:pt x="0" y="0"/>
                </a:moveTo>
                <a:lnTo>
                  <a:pt x="8182213" y="0"/>
                </a:lnTo>
                <a:lnTo>
                  <a:pt x="8182213" y="932400"/>
                </a:lnTo>
                <a:lnTo>
                  <a:pt x="0" y="932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31" tIns="333248" rIns="635031" bIns="113792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Store: point of contact, interactions with staff</a:t>
            </a:r>
            <a:endParaRPr lang="en-US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Aesthetic, playful value, price efficiency (</a:t>
            </a:r>
            <a:r>
              <a:rPr lang="en-US" sz="1600" kern="1200" dirty="0" err="1" smtClean="0"/>
              <a:t>Habib</a:t>
            </a:r>
            <a:r>
              <a:rPr lang="en-US" sz="1600" kern="1200" dirty="0" smtClean="0"/>
              <a:t> 2011) </a:t>
            </a:r>
            <a:endParaRPr lang="en-US" sz="1600" kern="1200" dirty="0"/>
          </a:p>
        </p:txBody>
      </p:sp>
      <p:sp>
        <p:nvSpPr>
          <p:cNvPr id="5" name="Freeform 4"/>
          <p:cNvSpPr/>
          <p:nvPr/>
        </p:nvSpPr>
        <p:spPr>
          <a:xfrm>
            <a:off x="876654" y="1468352"/>
            <a:ext cx="5727549" cy="472320"/>
          </a:xfrm>
          <a:custGeom>
            <a:avLst/>
            <a:gdLst>
              <a:gd name="connsiteX0" fmla="*/ 0 w 5727549"/>
              <a:gd name="connsiteY0" fmla="*/ 78722 h 472320"/>
              <a:gd name="connsiteX1" fmla="*/ 78722 w 5727549"/>
              <a:gd name="connsiteY1" fmla="*/ 0 h 472320"/>
              <a:gd name="connsiteX2" fmla="*/ 5648827 w 5727549"/>
              <a:gd name="connsiteY2" fmla="*/ 0 h 472320"/>
              <a:gd name="connsiteX3" fmla="*/ 5727549 w 5727549"/>
              <a:gd name="connsiteY3" fmla="*/ 78722 h 472320"/>
              <a:gd name="connsiteX4" fmla="*/ 5727549 w 5727549"/>
              <a:gd name="connsiteY4" fmla="*/ 393598 h 472320"/>
              <a:gd name="connsiteX5" fmla="*/ 5648827 w 5727549"/>
              <a:gd name="connsiteY5" fmla="*/ 472320 h 472320"/>
              <a:gd name="connsiteX6" fmla="*/ 78722 w 5727549"/>
              <a:gd name="connsiteY6" fmla="*/ 472320 h 472320"/>
              <a:gd name="connsiteX7" fmla="*/ 0 w 5727549"/>
              <a:gd name="connsiteY7" fmla="*/ 393598 h 472320"/>
              <a:gd name="connsiteX8" fmla="*/ 0 w 5727549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7549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5648827" y="0"/>
                </a:lnTo>
                <a:cubicBezTo>
                  <a:pt x="5692304" y="0"/>
                  <a:pt x="5727549" y="35245"/>
                  <a:pt x="5727549" y="78722"/>
                </a:cubicBezTo>
                <a:lnTo>
                  <a:pt x="5727549" y="393598"/>
                </a:lnTo>
                <a:cubicBezTo>
                  <a:pt x="5727549" y="437075"/>
                  <a:pt x="5692304" y="472320"/>
                  <a:pt x="5648827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9545" tIns="23057" rIns="239545" bIns="23057" numCol="1" spcCol="1270" anchor="ctr" anchorCtr="0">
            <a:noAutofit/>
          </a:bodyPr>
          <a:lstStyle/>
          <a:p>
            <a:pPr lvl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Shopping experience</a:t>
            </a:r>
            <a:endParaRPr lang="fr-FR" kern="1200" dirty="0"/>
          </a:p>
        </p:txBody>
      </p:sp>
      <p:sp>
        <p:nvSpPr>
          <p:cNvPr id="6" name="Freeform 5"/>
          <p:cNvSpPr/>
          <p:nvPr/>
        </p:nvSpPr>
        <p:spPr>
          <a:xfrm>
            <a:off x="467544" y="3313944"/>
            <a:ext cx="8182213" cy="1411200"/>
          </a:xfrm>
          <a:custGeom>
            <a:avLst/>
            <a:gdLst>
              <a:gd name="connsiteX0" fmla="*/ 0 w 8182213"/>
              <a:gd name="connsiteY0" fmla="*/ 0 h 1411200"/>
              <a:gd name="connsiteX1" fmla="*/ 8182213 w 8182213"/>
              <a:gd name="connsiteY1" fmla="*/ 0 h 1411200"/>
              <a:gd name="connsiteX2" fmla="*/ 8182213 w 8182213"/>
              <a:gd name="connsiteY2" fmla="*/ 1411200 h 1411200"/>
              <a:gd name="connsiteX3" fmla="*/ 0 w 8182213"/>
              <a:gd name="connsiteY3" fmla="*/ 1411200 h 1411200"/>
              <a:gd name="connsiteX4" fmla="*/ 0 w 8182213"/>
              <a:gd name="connsiteY4" fmla="*/ 0 h 14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2213" h="1411200">
                <a:moveTo>
                  <a:pt x="0" y="0"/>
                </a:moveTo>
                <a:lnTo>
                  <a:pt x="8182213" y="0"/>
                </a:lnTo>
                <a:lnTo>
                  <a:pt x="8182213" y="1411200"/>
                </a:lnTo>
                <a:lnTo>
                  <a:pt x="0" y="1411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shade val="80000"/>
              <a:hueOff val="146034"/>
              <a:satOff val="1806"/>
              <a:lumOff val="1184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31" tIns="333248" rIns="635031" bIns="113792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>
                <a:effectLst/>
                <a:latin typeface="+mn-lt"/>
                <a:ea typeface="+mn-ea"/>
                <a:cs typeface="+mn-cs"/>
              </a:rPr>
              <a:t>Perceived value of the contact with an action as well as its usage (Keller 2008)</a:t>
            </a:r>
            <a:endParaRPr lang="en-US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 smtClean="0"/>
              <a:t>Utilitarian: savings, higher product quality, improved shopping convenience</a:t>
            </a:r>
            <a:endParaRPr lang="en-US" sz="1600" kern="1200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smtClean="0"/>
              <a:t>Hedonic : opportunities for value expression, entertainment, exploration (Chandon and </a:t>
            </a:r>
            <a:r>
              <a:rPr lang="en-US" sz="1600" kern="1200" smtClean="0">
                <a:cs typeface="Calibri"/>
              </a:rPr>
              <a:t>al., </a:t>
            </a:r>
            <a:r>
              <a:rPr lang="en-US" sz="1600" kern="1200" smtClean="0"/>
              <a:t>2000)</a:t>
            </a:r>
            <a:endParaRPr lang="en-US" sz="16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876654" y="3077784"/>
            <a:ext cx="5727549" cy="472320"/>
          </a:xfrm>
          <a:custGeom>
            <a:avLst/>
            <a:gdLst>
              <a:gd name="connsiteX0" fmla="*/ 0 w 5727549"/>
              <a:gd name="connsiteY0" fmla="*/ 78722 h 472320"/>
              <a:gd name="connsiteX1" fmla="*/ 78722 w 5727549"/>
              <a:gd name="connsiteY1" fmla="*/ 0 h 472320"/>
              <a:gd name="connsiteX2" fmla="*/ 5648827 w 5727549"/>
              <a:gd name="connsiteY2" fmla="*/ 0 h 472320"/>
              <a:gd name="connsiteX3" fmla="*/ 5727549 w 5727549"/>
              <a:gd name="connsiteY3" fmla="*/ 78722 h 472320"/>
              <a:gd name="connsiteX4" fmla="*/ 5727549 w 5727549"/>
              <a:gd name="connsiteY4" fmla="*/ 393598 h 472320"/>
              <a:gd name="connsiteX5" fmla="*/ 5648827 w 5727549"/>
              <a:gd name="connsiteY5" fmla="*/ 472320 h 472320"/>
              <a:gd name="connsiteX6" fmla="*/ 78722 w 5727549"/>
              <a:gd name="connsiteY6" fmla="*/ 472320 h 472320"/>
              <a:gd name="connsiteX7" fmla="*/ 0 w 5727549"/>
              <a:gd name="connsiteY7" fmla="*/ 393598 h 472320"/>
              <a:gd name="connsiteX8" fmla="*/ 0 w 5727549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7549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5648827" y="0"/>
                </a:lnTo>
                <a:cubicBezTo>
                  <a:pt x="5692304" y="0"/>
                  <a:pt x="5727549" y="35245"/>
                  <a:pt x="5727549" y="78722"/>
                </a:cubicBezTo>
                <a:lnTo>
                  <a:pt x="5727549" y="393598"/>
                </a:lnTo>
                <a:cubicBezTo>
                  <a:pt x="5727549" y="437075"/>
                  <a:pt x="5692304" y="472320"/>
                  <a:pt x="5648827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80000"/>
              <a:hueOff val="146034"/>
              <a:satOff val="1806"/>
              <a:lumOff val="11848"/>
              <a:alphaOff val="0"/>
            </a:schemeClr>
          </a:fillRef>
          <a:effectRef idx="1">
            <a:schemeClr val="accent1">
              <a:shade val="80000"/>
              <a:hueOff val="146034"/>
              <a:satOff val="1806"/>
              <a:lumOff val="1184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9545" tIns="23057" rIns="239545" bIns="23057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/>
              <a:t>Perceived benefits of in-store actions</a:t>
            </a:r>
            <a:endParaRPr lang="en-US" kern="1200" dirty="0"/>
          </a:p>
        </p:txBody>
      </p:sp>
      <p:sp>
        <p:nvSpPr>
          <p:cNvPr id="12" name="Freeform 11"/>
          <p:cNvSpPr/>
          <p:nvPr/>
        </p:nvSpPr>
        <p:spPr>
          <a:xfrm>
            <a:off x="467544" y="5249336"/>
            <a:ext cx="8182213" cy="932400"/>
          </a:xfrm>
          <a:custGeom>
            <a:avLst/>
            <a:gdLst>
              <a:gd name="connsiteX0" fmla="*/ 0 w 8182213"/>
              <a:gd name="connsiteY0" fmla="*/ 0 h 932400"/>
              <a:gd name="connsiteX1" fmla="*/ 8182213 w 8182213"/>
              <a:gd name="connsiteY1" fmla="*/ 0 h 932400"/>
              <a:gd name="connsiteX2" fmla="*/ 8182213 w 8182213"/>
              <a:gd name="connsiteY2" fmla="*/ 932400 h 932400"/>
              <a:gd name="connsiteX3" fmla="*/ 0 w 8182213"/>
              <a:gd name="connsiteY3" fmla="*/ 932400 h 932400"/>
              <a:gd name="connsiteX4" fmla="*/ 0 w 8182213"/>
              <a:gd name="connsiteY4" fmla="*/ 0 h 93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2213" h="932400">
                <a:moveTo>
                  <a:pt x="0" y="0"/>
                </a:moveTo>
                <a:lnTo>
                  <a:pt x="8182213" y="0"/>
                </a:lnTo>
                <a:lnTo>
                  <a:pt x="8182213" y="932400"/>
                </a:lnTo>
                <a:lnTo>
                  <a:pt x="0" y="932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shade val="80000"/>
              <a:hueOff val="292068"/>
              <a:satOff val="3611"/>
              <a:lumOff val="2369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31" tIns="333248" rIns="635031" bIns="113792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noProof="0" smtClean="0"/>
              <a:t>Congruence between type of actions and benefits</a:t>
            </a:r>
            <a:endParaRPr lang="en-US" sz="1600" kern="1200" noProof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noProof="0" dirty="0" smtClean="0"/>
              <a:t>Interactivity (</a:t>
            </a:r>
            <a:r>
              <a:rPr lang="en-US" sz="1600" kern="1200" noProof="0" dirty="0" err="1" smtClean="0"/>
              <a:t>Debos</a:t>
            </a:r>
            <a:r>
              <a:rPr lang="en-US" sz="1600" kern="1200" noProof="0" dirty="0" smtClean="0"/>
              <a:t>, 2007)</a:t>
            </a:r>
            <a:endParaRPr lang="en-US" sz="1600" kern="1200" noProof="0" dirty="0"/>
          </a:p>
        </p:txBody>
      </p:sp>
      <p:sp>
        <p:nvSpPr>
          <p:cNvPr id="15" name="Freeform 14"/>
          <p:cNvSpPr/>
          <p:nvPr/>
        </p:nvSpPr>
        <p:spPr>
          <a:xfrm>
            <a:off x="876654" y="5013176"/>
            <a:ext cx="5727549" cy="472320"/>
          </a:xfrm>
          <a:custGeom>
            <a:avLst/>
            <a:gdLst>
              <a:gd name="connsiteX0" fmla="*/ 0 w 5727549"/>
              <a:gd name="connsiteY0" fmla="*/ 78722 h 472320"/>
              <a:gd name="connsiteX1" fmla="*/ 78722 w 5727549"/>
              <a:gd name="connsiteY1" fmla="*/ 0 h 472320"/>
              <a:gd name="connsiteX2" fmla="*/ 5648827 w 5727549"/>
              <a:gd name="connsiteY2" fmla="*/ 0 h 472320"/>
              <a:gd name="connsiteX3" fmla="*/ 5727549 w 5727549"/>
              <a:gd name="connsiteY3" fmla="*/ 78722 h 472320"/>
              <a:gd name="connsiteX4" fmla="*/ 5727549 w 5727549"/>
              <a:gd name="connsiteY4" fmla="*/ 393598 h 472320"/>
              <a:gd name="connsiteX5" fmla="*/ 5648827 w 5727549"/>
              <a:gd name="connsiteY5" fmla="*/ 472320 h 472320"/>
              <a:gd name="connsiteX6" fmla="*/ 78722 w 5727549"/>
              <a:gd name="connsiteY6" fmla="*/ 472320 h 472320"/>
              <a:gd name="connsiteX7" fmla="*/ 0 w 5727549"/>
              <a:gd name="connsiteY7" fmla="*/ 393598 h 472320"/>
              <a:gd name="connsiteX8" fmla="*/ 0 w 5727549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7549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5648827" y="0"/>
                </a:lnTo>
                <a:cubicBezTo>
                  <a:pt x="5692304" y="0"/>
                  <a:pt x="5727549" y="35245"/>
                  <a:pt x="5727549" y="78722"/>
                </a:cubicBezTo>
                <a:lnTo>
                  <a:pt x="5727549" y="393598"/>
                </a:lnTo>
                <a:cubicBezTo>
                  <a:pt x="5727549" y="437075"/>
                  <a:pt x="5692304" y="472320"/>
                  <a:pt x="5648827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80000"/>
              <a:hueOff val="292068"/>
              <a:satOff val="3611"/>
              <a:lumOff val="23696"/>
              <a:alphaOff val="0"/>
            </a:schemeClr>
          </a:fillRef>
          <a:effectRef idx="1">
            <a:schemeClr val="accent1">
              <a:shade val="80000"/>
              <a:hueOff val="292068"/>
              <a:satOff val="3611"/>
              <a:lumOff val="2369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9545" tIns="23057" rIns="239545" bIns="23057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noProof="0" dirty="0" smtClean="0"/>
              <a:t>Actions as facilitator media</a:t>
            </a:r>
            <a:endParaRPr lang="en-US" kern="1200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7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541"/>
    </mc:Choice>
    <mc:Fallback xmlns="">
      <p:transition xmlns:p14="http://schemas.microsoft.com/office/powerpoint/2010/main" spd="slow" advTm="15854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891535"/>
            <a:ext cx="17279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Type of 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0384" y="3753036"/>
            <a:ext cx="1728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Relationship quality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07904" y="6011996"/>
            <a:ext cx="172822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Functional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07904" y="5507940"/>
            <a:ext cx="1728225" cy="369332"/>
          </a:xfrm>
          <a:prstGeom prst="rect">
            <a:avLst/>
          </a:prstGeom>
          <a:solidFill>
            <a:srgbClr val="9C8DAE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Relational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707904" y="5003884"/>
            <a:ext cx="172822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07904" y="4509120"/>
            <a:ext cx="172822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xploration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00384" y="4509120"/>
            <a:ext cx="1728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Trust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00384" y="4977350"/>
            <a:ext cx="1728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Commitment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2" idx="3"/>
            <a:endCxn id="12" idx="1"/>
          </p:cNvCxnSpPr>
          <p:nvPr/>
        </p:nvCxnSpPr>
        <p:spPr>
          <a:xfrm>
            <a:off x="2195534" y="4076201"/>
            <a:ext cx="1512370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3"/>
            <a:endCxn id="13" idx="1"/>
          </p:cNvCxnSpPr>
          <p:nvPr/>
        </p:nvCxnSpPr>
        <p:spPr>
          <a:xfrm>
            <a:off x="5435894" y="4076202"/>
            <a:ext cx="864490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242546" y="3933056"/>
            <a:ext cx="4057646" cy="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7904" y="3753036"/>
            <a:ext cx="172799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Perceived benefits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83968" y="2420888"/>
            <a:ext cx="180022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Perceived brand expression</a:t>
            </a:r>
            <a:endParaRPr lang="en-US" dirty="0"/>
          </a:p>
        </p:txBody>
      </p:sp>
      <p:cxnSp>
        <p:nvCxnSpPr>
          <p:cNvPr id="97" name="Straight Arrow Connector 96"/>
          <p:cNvCxnSpPr>
            <a:stCxn id="2" idx="0"/>
            <a:endCxn id="95" idx="1"/>
          </p:cNvCxnSpPr>
          <p:nvPr/>
        </p:nvCxnSpPr>
        <p:spPr>
          <a:xfrm flipV="1">
            <a:off x="1331539" y="2744054"/>
            <a:ext cx="2952429" cy="114748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5" idx="3"/>
            <a:endCxn id="13" idx="0"/>
          </p:cNvCxnSpPr>
          <p:nvPr/>
        </p:nvCxnSpPr>
        <p:spPr>
          <a:xfrm>
            <a:off x="6084192" y="2744054"/>
            <a:ext cx="1080192" cy="1008982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485546" y="620688"/>
            <a:ext cx="828092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 smtClean="0"/>
              <a:t>Respondents </a:t>
            </a:r>
            <a:r>
              <a:rPr lang="en-US" sz="1600" i="1" dirty="0"/>
              <a:t>exposed to a relational action perceive higher brand </a:t>
            </a:r>
            <a:r>
              <a:rPr lang="en-US" sz="1600" i="1" dirty="0" smtClean="0"/>
              <a:t>efforts </a:t>
            </a:r>
            <a:r>
              <a:rPr lang="en-US" sz="1600" b="1" dirty="0" smtClean="0"/>
              <a:t>(H1</a:t>
            </a:r>
            <a:r>
              <a:rPr lang="en-US" sz="1600" b="1" dirty="0"/>
              <a:t>)</a:t>
            </a:r>
            <a:endParaRPr lang="fr-FR" sz="1600" dirty="0"/>
          </a:p>
        </p:txBody>
      </p:sp>
      <p:sp>
        <p:nvSpPr>
          <p:cNvPr id="68" name="Rounded Rectangle 67"/>
          <p:cNvSpPr/>
          <p:nvPr/>
        </p:nvSpPr>
        <p:spPr>
          <a:xfrm>
            <a:off x="485546" y="1628800"/>
            <a:ext cx="82809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/>
              <a:t>Respondents exposed to a relational action perceive less functional </a:t>
            </a:r>
            <a:r>
              <a:rPr lang="en-US" sz="1600" i="1" dirty="0" smtClean="0"/>
              <a:t>benefits </a:t>
            </a:r>
            <a:r>
              <a:rPr lang="en-US" sz="1600" b="1" dirty="0"/>
              <a:t>(</a:t>
            </a:r>
            <a:r>
              <a:rPr lang="en-US" sz="1600" b="1" dirty="0" smtClean="0"/>
              <a:t>H4)</a:t>
            </a:r>
            <a:r>
              <a:rPr lang="fr-FR" sz="1600" dirty="0" smtClean="0"/>
              <a:t>, </a:t>
            </a:r>
            <a:r>
              <a:rPr lang="en-US" sz="1600" i="1" dirty="0" smtClean="0"/>
              <a:t>perceive </a:t>
            </a:r>
            <a:r>
              <a:rPr lang="en-US" sz="1600" i="1" dirty="0"/>
              <a:t>more relational </a:t>
            </a:r>
            <a:r>
              <a:rPr lang="en-US" sz="1600" i="1" dirty="0" smtClean="0"/>
              <a:t>benefits </a:t>
            </a:r>
            <a:r>
              <a:rPr lang="en-US" sz="1600" b="1" dirty="0" smtClean="0"/>
              <a:t>(H5), </a:t>
            </a:r>
            <a:r>
              <a:rPr lang="en-US" sz="1600" i="1" dirty="0" smtClean="0"/>
              <a:t>perceive </a:t>
            </a:r>
            <a:r>
              <a:rPr lang="en-US" sz="1600" i="1" dirty="0"/>
              <a:t>more entertainment </a:t>
            </a:r>
            <a:r>
              <a:rPr lang="en-US" sz="1600" i="1" dirty="0" smtClean="0"/>
              <a:t>benefits</a:t>
            </a:r>
            <a:r>
              <a:rPr lang="fr-FR" sz="1600" dirty="0"/>
              <a:t> </a:t>
            </a:r>
            <a:r>
              <a:rPr lang="fr-FR" sz="1600" dirty="0" smtClean="0"/>
              <a:t>and </a:t>
            </a:r>
            <a:r>
              <a:rPr lang="en-US" sz="1600" i="1" dirty="0" smtClean="0"/>
              <a:t>more </a:t>
            </a:r>
            <a:r>
              <a:rPr lang="en-US" sz="1600" i="1" dirty="0"/>
              <a:t>exploration benefits</a:t>
            </a:r>
            <a:r>
              <a:rPr lang="fr-FR" sz="1600" dirty="0"/>
              <a:t> </a:t>
            </a:r>
            <a:r>
              <a:rPr lang="en-US" sz="1600" b="1" dirty="0"/>
              <a:t>(</a:t>
            </a:r>
            <a:r>
              <a:rPr lang="en-US" sz="1600" b="1" dirty="0" smtClean="0"/>
              <a:t>H6)</a:t>
            </a:r>
            <a:endParaRPr lang="fr-FR" sz="1600" dirty="0"/>
          </a:p>
        </p:txBody>
      </p:sp>
      <p:sp>
        <p:nvSpPr>
          <p:cNvPr id="69" name="Rounded Rectangle 68"/>
          <p:cNvSpPr/>
          <p:nvPr/>
        </p:nvSpPr>
        <p:spPr>
          <a:xfrm>
            <a:off x="485546" y="1016732"/>
            <a:ext cx="82809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/>
              <a:t>Respondents exposed to a relational action are more attached to the brand</a:t>
            </a:r>
            <a:r>
              <a:rPr lang="en-US" sz="1600" i="1" dirty="0" smtClean="0"/>
              <a:t>,</a:t>
            </a:r>
            <a:r>
              <a:rPr lang="fr-FR" sz="1600" i="1" dirty="0"/>
              <a:t> </a:t>
            </a:r>
            <a:r>
              <a:rPr lang="en-US" sz="1600" i="1" dirty="0" smtClean="0"/>
              <a:t>identify </a:t>
            </a:r>
            <a:r>
              <a:rPr lang="en-US" sz="1600" i="1" dirty="0"/>
              <a:t>more to the </a:t>
            </a:r>
            <a:r>
              <a:rPr lang="en-US" sz="1600" i="1" dirty="0" smtClean="0"/>
              <a:t>brand </a:t>
            </a:r>
            <a:r>
              <a:rPr lang="en-US" sz="1600" b="1" dirty="0"/>
              <a:t>(</a:t>
            </a:r>
            <a:r>
              <a:rPr lang="en-US" sz="1600" b="1" dirty="0" smtClean="0"/>
              <a:t>H2)</a:t>
            </a:r>
            <a:r>
              <a:rPr lang="fr-FR" sz="1600" dirty="0" smtClean="0"/>
              <a:t>,</a:t>
            </a:r>
            <a:r>
              <a:rPr lang="en-US" sz="1600" i="1" dirty="0" smtClean="0"/>
              <a:t> </a:t>
            </a:r>
            <a:r>
              <a:rPr lang="en-US" sz="1600" i="1" dirty="0"/>
              <a:t>trust more the </a:t>
            </a:r>
            <a:r>
              <a:rPr lang="en-US" sz="1600" i="1" dirty="0" smtClean="0"/>
              <a:t>brand </a:t>
            </a:r>
            <a:r>
              <a:rPr lang="en-US" sz="1600" b="1" dirty="0"/>
              <a:t>(</a:t>
            </a:r>
            <a:r>
              <a:rPr lang="en-US" sz="1600" b="1" dirty="0" smtClean="0"/>
              <a:t>H3)</a:t>
            </a:r>
            <a:endParaRPr lang="fr-FR" sz="1600" dirty="0"/>
          </a:p>
        </p:txBody>
      </p:sp>
      <p:graphicFrame>
        <p:nvGraphicFramePr>
          <p:cNvPr id="24" name="4 Diagrama"/>
          <p:cNvGraphicFramePr/>
          <p:nvPr>
            <p:extLst>
              <p:ext uri="{D42A27DB-BD31-4B8C-83A1-F6EECF244321}">
                <p14:modId xmlns:p14="http://schemas.microsoft.com/office/powerpoint/2010/main" val="215580999"/>
              </p:ext>
            </p:extLst>
          </p:nvPr>
        </p:nvGraphicFramePr>
        <p:xfrm>
          <a:off x="0" y="0"/>
          <a:ext cx="9144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47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57"/>
    </mc:Choice>
    <mc:Fallback xmlns="">
      <p:transition xmlns:p14="http://schemas.microsoft.com/office/powerpoint/2010/main" spd="slow" advTm="1210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12" grpId="0" animBg="1"/>
      <p:bldP spid="95" grpId="0" animBg="1"/>
      <p:bldP spid="95" grpId="1" animBg="1"/>
      <p:bldP spid="66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467544" y="1869162"/>
            <a:ext cx="8208912" cy="4512166"/>
          </a:xfrm>
          <a:custGeom>
            <a:avLst/>
            <a:gdLst>
              <a:gd name="connsiteX0" fmla="*/ 0 w 8208912"/>
              <a:gd name="connsiteY0" fmla="*/ 0 h 1184400"/>
              <a:gd name="connsiteX1" fmla="*/ 8208912 w 8208912"/>
              <a:gd name="connsiteY1" fmla="*/ 0 h 1184400"/>
              <a:gd name="connsiteX2" fmla="*/ 8208912 w 8208912"/>
              <a:gd name="connsiteY2" fmla="*/ 1184400 h 1184400"/>
              <a:gd name="connsiteX3" fmla="*/ 0 w 8208912"/>
              <a:gd name="connsiteY3" fmla="*/ 1184400 h 1184400"/>
              <a:gd name="connsiteX4" fmla="*/ 0 w 8208912"/>
              <a:gd name="connsiteY4" fmla="*/ 0 h 1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8912" h="1184400">
                <a:moveTo>
                  <a:pt x="0" y="0"/>
                </a:moveTo>
                <a:lnTo>
                  <a:pt x="8208912" y="0"/>
                </a:lnTo>
                <a:lnTo>
                  <a:pt x="8208912" y="1184400"/>
                </a:lnTo>
                <a:lnTo>
                  <a:pt x="0" y="1184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7103" tIns="333248" rIns="637103" bIns="113792" numCol="1" spcCol="1270" anchor="t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/>
              <a:t>Ice cream – 4 brands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dirty="0" smtClean="0"/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dirty="0"/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dirty="0" smtClean="0"/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600" dirty="0" smtClean="0"/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 smtClean="0"/>
              <a:t>Exposition </a:t>
            </a:r>
            <a:r>
              <a:rPr lang="en-US" sz="1600" dirty="0"/>
              <a:t>to a in-store action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dirty="0"/>
              <a:t>Measure of the main relational </a:t>
            </a:r>
            <a:r>
              <a:rPr lang="en-US" sz="1600" dirty="0" smtClean="0"/>
              <a:t>constructs: trust, commitment </a:t>
            </a:r>
            <a:r>
              <a:rPr lang="en-US" sz="1600" dirty="0"/>
              <a:t>(attachment and </a:t>
            </a:r>
            <a:r>
              <a:rPr lang="en-US" sz="1600" dirty="0" smtClean="0"/>
              <a:t>identification, brand perceived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600" dirty="0" smtClean="0"/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b="1" dirty="0"/>
              <a:t>812 </a:t>
            </a:r>
            <a:r>
              <a:rPr lang="en-US" sz="1600" b="1" dirty="0" smtClean="0"/>
              <a:t>consumers</a:t>
            </a:r>
          </a:p>
          <a:p>
            <a:pPr marL="628650" lvl="2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i="1" dirty="0"/>
              <a:t>203 </a:t>
            </a:r>
            <a:r>
              <a:rPr lang="en-US" sz="1400" i="1" dirty="0" smtClean="0"/>
              <a:t>exposed </a:t>
            </a:r>
            <a:r>
              <a:rPr lang="en-US" sz="1400" i="1" dirty="0"/>
              <a:t>to </a:t>
            </a:r>
            <a:r>
              <a:rPr lang="en-US" sz="1400" i="1" dirty="0" smtClean="0"/>
              <a:t>price </a:t>
            </a:r>
            <a:r>
              <a:rPr lang="en-US" sz="1400" i="1" dirty="0"/>
              <a:t>reduction </a:t>
            </a:r>
            <a:endParaRPr lang="en-US" sz="1400" i="1" dirty="0" smtClean="0"/>
          </a:p>
          <a:p>
            <a:pPr marL="628650" lvl="2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i="1" dirty="0" smtClean="0"/>
              <a:t>205 </a:t>
            </a:r>
            <a:r>
              <a:rPr lang="en-US" sz="1400" i="1" dirty="0"/>
              <a:t>to a tasting </a:t>
            </a:r>
            <a:endParaRPr lang="en-US" sz="1400" i="1" dirty="0" smtClean="0"/>
          </a:p>
          <a:p>
            <a:pPr marL="628650" lvl="2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i="1" dirty="0" smtClean="0"/>
              <a:t>203 </a:t>
            </a:r>
            <a:r>
              <a:rPr lang="en-US" sz="1400" i="1" dirty="0"/>
              <a:t>to a game </a:t>
            </a:r>
            <a:endParaRPr lang="en-US" sz="1400" i="1" dirty="0" smtClean="0"/>
          </a:p>
          <a:p>
            <a:pPr marL="628650" lvl="2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i="1" dirty="0" smtClean="0"/>
              <a:t>201 </a:t>
            </a:r>
            <a:r>
              <a:rPr lang="en-US" sz="1400" i="1" dirty="0"/>
              <a:t>to a </a:t>
            </a:r>
            <a:r>
              <a:rPr lang="en-US" sz="1400" i="1" dirty="0" smtClean="0"/>
              <a:t>lottery</a:t>
            </a:r>
          </a:p>
          <a:p>
            <a:pPr marL="457200" lvl="2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600" b="1" dirty="0">
              <a:solidFill>
                <a:schemeClr val="tx1"/>
              </a:solidFill>
            </a:endParaRP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600" dirty="0">
                <a:solidFill>
                  <a:schemeClr val="tx1"/>
                </a:solidFill>
              </a:rPr>
              <a:t>Multivariate variance </a:t>
            </a:r>
            <a:r>
              <a:rPr lang="en-US" sz="1600" dirty="0" smtClean="0">
                <a:solidFill>
                  <a:schemeClr val="tx1"/>
                </a:solidFill>
              </a:rPr>
              <a:t>analysis</a:t>
            </a:r>
            <a:endParaRPr lang="en-US" sz="1600" b="1" dirty="0">
              <a:solidFill>
                <a:schemeClr val="tx1"/>
              </a:solidFill>
            </a:endParaRP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600" dirty="0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49488"/>
            <a:ext cx="1721197" cy="607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l_fi" descr="http://img.logovector.org/logos/png/c/carte_dor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14439" r="3098" b="13364"/>
          <a:stretch>
            <a:fillRect/>
          </a:stretch>
        </p:blipFill>
        <p:spPr bwMode="auto">
          <a:xfrm>
            <a:off x="6784504" y="2420888"/>
            <a:ext cx="1083153" cy="8351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l_fi" descr="http://www.nestle.fr/asset-library/PublishingImages/LOGO_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t="9673" r="9145" b="20959"/>
          <a:stretch>
            <a:fillRect/>
          </a:stretch>
        </p:blipFill>
        <p:spPr bwMode="auto">
          <a:xfrm>
            <a:off x="3769941" y="2497088"/>
            <a:ext cx="1366242" cy="7590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l_fi" descr="http://www.pizza-du-pharo.fr/wp-content/uploads/2013/08/haagen-dazs-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" b="4829"/>
          <a:stretch>
            <a:fillRect/>
          </a:stretch>
        </p:blipFill>
        <p:spPr bwMode="auto">
          <a:xfrm>
            <a:off x="5277223" y="2497088"/>
            <a:ext cx="1366242" cy="7590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4 Diagrama"/>
          <p:cNvGraphicFramePr/>
          <p:nvPr>
            <p:extLst>
              <p:ext uri="{D42A27DB-BD31-4B8C-83A1-F6EECF244321}">
                <p14:modId xmlns:p14="http://schemas.microsoft.com/office/powerpoint/2010/main" val="188598101"/>
              </p:ext>
            </p:extLst>
          </p:nvPr>
        </p:nvGraphicFramePr>
        <p:xfrm>
          <a:off x="0" y="0"/>
          <a:ext cx="9144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Freeform 12"/>
          <p:cNvSpPr/>
          <p:nvPr/>
        </p:nvSpPr>
        <p:spPr>
          <a:xfrm>
            <a:off x="877989" y="1633003"/>
            <a:ext cx="5746238" cy="472320"/>
          </a:xfrm>
          <a:custGeom>
            <a:avLst/>
            <a:gdLst>
              <a:gd name="connsiteX0" fmla="*/ 0 w 5746238"/>
              <a:gd name="connsiteY0" fmla="*/ 78722 h 472320"/>
              <a:gd name="connsiteX1" fmla="*/ 78722 w 5746238"/>
              <a:gd name="connsiteY1" fmla="*/ 0 h 472320"/>
              <a:gd name="connsiteX2" fmla="*/ 5667516 w 5746238"/>
              <a:gd name="connsiteY2" fmla="*/ 0 h 472320"/>
              <a:gd name="connsiteX3" fmla="*/ 5746238 w 5746238"/>
              <a:gd name="connsiteY3" fmla="*/ 78722 h 472320"/>
              <a:gd name="connsiteX4" fmla="*/ 5746238 w 5746238"/>
              <a:gd name="connsiteY4" fmla="*/ 393598 h 472320"/>
              <a:gd name="connsiteX5" fmla="*/ 5667516 w 5746238"/>
              <a:gd name="connsiteY5" fmla="*/ 472320 h 472320"/>
              <a:gd name="connsiteX6" fmla="*/ 78722 w 5746238"/>
              <a:gd name="connsiteY6" fmla="*/ 472320 h 472320"/>
              <a:gd name="connsiteX7" fmla="*/ 0 w 5746238"/>
              <a:gd name="connsiteY7" fmla="*/ 393598 h 472320"/>
              <a:gd name="connsiteX8" fmla="*/ 0 w 5746238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6238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5667516" y="0"/>
                </a:lnTo>
                <a:cubicBezTo>
                  <a:pt x="5710993" y="0"/>
                  <a:pt x="5746238" y="35245"/>
                  <a:pt x="5746238" y="78722"/>
                </a:cubicBezTo>
                <a:lnTo>
                  <a:pt x="5746238" y="393598"/>
                </a:lnTo>
                <a:cubicBezTo>
                  <a:pt x="5746238" y="437075"/>
                  <a:pt x="5710993" y="472320"/>
                  <a:pt x="5667516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40251" tIns="23057" rIns="240251" bIns="23057" numCol="1" spcCol="1270" anchor="ctr" anchorCtr="0">
            <a:noAutofit/>
          </a:bodyPr>
          <a:lstStyle/>
          <a:p>
            <a:r>
              <a:rPr lang="en-US" dirty="0"/>
              <a:t>Online questionnaire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10303" y="663079"/>
            <a:ext cx="49233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tx2"/>
                </a:solidFill>
              </a:rPr>
              <a:t>Experimental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method</a:t>
            </a:r>
            <a:endParaRPr lang="fr-FR" sz="24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149784"/>
      </p:ext>
    </p:extLst>
  </p:cSld>
  <p:clrMapOvr>
    <a:masterClrMapping/>
  </p:clrMapOvr>
  <p:transition xmlns:p14="http://schemas.microsoft.com/office/powerpoint/2010/main" spd="med" advTm="13570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31908"/>
              </p:ext>
            </p:extLst>
          </p:nvPr>
        </p:nvGraphicFramePr>
        <p:xfrm>
          <a:off x="539552" y="1274762"/>
          <a:ext cx="4680520" cy="121920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725055"/>
                <a:gridCol w="1083850"/>
                <a:gridCol w="1871615"/>
              </a:tblGrid>
              <a:tr h="107411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TRANSACTIONAL ACTION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108500" marR="1085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Price reduction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108500" marR="1085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20</a:t>
                      </a:r>
                      <a:r>
                        <a:rPr lang="en-US" sz="1600" b="1" kern="1200" dirty="0">
                          <a:effectLst/>
                        </a:rPr>
                        <a:t>% of price reduction distributed by a </a:t>
                      </a:r>
                      <a:r>
                        <a:rPr lang="en-US" sz="1600" b="1" kern="1200" dirty="0" smtClean="0">
                          <a:effectLst/>
                        </a:rPr>
                        <a:t>machine in </a:t>
                      </a:r>
                      <a:r>
                        <a:rPr lang="en-US" sz="1600" b="1" kern="1200" dirty="0">
                          <a:effectLst/>
                        </a:rPr>
                        <a:t>store</a:t>
                      </a:r>
                      <a:endParaRPr lang="en-GB" sz="1600" b="1" i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108500" marR="10850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899062"/>
              </p:ext>
            </p:extLst>
          </p:nvPr>
        </p:nvGraphicFramePr>
        <p:xfrm>
          <a:off x="539552" y="2492896"/>
          <a:ext cx="4680520" cy="3672407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725055"/>
                <a:gridCol w="1083850"/>
                <a:gridCol w="1871615"/>
              </a:tblGrid>
              <a:tr h="1033753">
                <a:tc row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RELATIONAL ACTION</a:t>
                      </a:r>
                      <a:endParaRPr lang="en-GB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108500" marR="1085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/>
                        <a:t>Tasting</a:t>
                      </a:r>
                      <a:endParaRPr lang="fr-FR" sz="1600" b="1" dirty="0"/>
                    </a:p>
                  </a:txBody>
                  <a:tcPr marL="108500" marR="108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err="1" smtClean="0"/>
                        <a:t>Ice</a:t>
                      </a:r>
                      <a:r>
                        <a:rPr lang="fr-FR" sz="1600" b="1" dirty="0" smtClean="0"/>
                        <a:t> </a:t>
                      </a:r>
                      <a:r>
                        <a:rPr lang="fr-FR" sz="1600" b="1" dirty="0" err="1" smtClean="0"/>
                        <a:t>cream</a:t>
                      </a:r>
                      <a:r>
                        <a:rPr lang="fr-FR" sz="1600" b="1" dirty="0" smtClean="0"/>
                        <a:t>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</a:rPr>
                        <a:t>tasting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kern="1200" dirty="0" smtClean="0">
                          <a:effectLst/>
                        </a:rPr>
                        <a:t>through</a:t>
                      </a:r>
                      <a:r>
                        <a:rPr lang="en-US" sz="1600" b="1" kern="1200" baseline="0" dirty="0" smtClean="0">
                          <a:effectLst/>
                        </a:rPr>
                        <a:t> </a:t>
                      </a:r>
                      <a:r>
                        <a:rPr lang="en-US" sz="1600" b="1" kern="1200" dirty="0" smtClean="0">
                          <a:effectLst/>
                        </a:rPr>
                        <a:t>a machine in store</a:t>
                      </a:r>
                      <a:r>
                        <a:rPr lang="fr-FR" sz="1600" b="1" dirty="0" smtClean="0"/>
                        <a:t> </a:t>
                      </a:r>
                      <a:endParaRPr lang="fr-FR" sz="1600" b="1" dirty="0"/>
                    </a:p>
                  </a:txBody>
                  <a:tcPr marL="108500" marR="108500" marT="0" marB="0" anchor="ctr"/>
                </a:tc>
              </a:tr>
              <a:tr h="1346463">
                <a:tc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108500" marR="108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Game</a:t>
                      </a:r>
                      <a:endParaRPr lang="en-GB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108500" marR="108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Game through</a:t>
                      </a:r>
                      <a:r>
                        <a:rPr lang="en-US" sz="1600" b="1" kern="1200" baseline="0" dirty="0" smtClean="0">
                          <a:effectLst/>
                        </a:rPr>
                        <a:t> </a:t>
                      </a:r>
                      <a:r>
                        <a:rPr lang="en-US" sz="1600" b="1" kern="1200" dirty="0" smtClean="0">
                          <a:effectLst/>
                        </a:rPr>
                        <a:t>a machine in </a:t>
                      </a:r>
                      <a:r>
                        <a:rPr lang="en-US" sz="1600" b="1" kern="1200" dirty="0">
                          <a:effectLst/>
                        </a:rPr>
                        <a:t>store</a:t>
                      </a:r>
                      <a:endParaRPr lang="en-GB" sz="1600" b="1" i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108500" marR="108500" marT="0" marB="0" anchor="ctr"/>
                </a:tc>
              </a:tr>
              <a:tr h="1292191">
                <a:tc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108500" marR="1085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Lottery</a:t>
                      </a:r>
                      <a:endParaRPr lang="en-GB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108500" marR="1085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Lottery</a:t>
                      </a:r>
                      <a:r>
                        <a:rPr lang="en-US" sz="1600" b="1" kern="1200" dirty="0" smtClean="0">
                          <a:effectLst/>
                        </a:rPr>
                        <a:t> through</a:t>
                      </a:r>
                      <a:r>
                        <a:rPr lang="en-US" sz="1600" b="1" kern="1200" baseline="0" dirty="0" smtClean="0">
                          <a:effectLst/>
                        </a:rPr>
                        <a:t> </a:t>
                      </a:r>
                      <a:r>
                        <a:rPr lang="en-US" sz="1600" b="1" kern="1200" dirty="0" smtClean="0">
                          <a:effectLst/>
                        </a:rPr>
                        <a:t>a machine in store</a:t>
                      </a:r>
                      <a:endParaRPr lang="en-GB" sz="1600" b="1" i="1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1600" b="1" i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108500" marR="108500" marT="0" marB="0" anchor="ctr"/>
                </a:tc>
              </a:tr>
            </a:tbl>
          </a:graphicData>
        </a:graphic>
      </p:graphicFrame>
      <p:graphicFrame>
        <p:nvGraphicFramePr>
          <p:cNvPr id="11" name="4 Diagrama"/>
          <p:cNvGraphicFramePr/>
          <p:nvPr>
            <p:extLst>
              <p:ext uri="{D42A27DB-BD31-4B8C-83A1-F6EECF244321}">
                <p14:modId xmlns:p14="http://schemas.microsoft.com/office/powerpoint/2010/main" val="1556065291"/>
              </p:ext>
            </p:extLst>
          </p:nvPr>
        </p:nvGraphicFramePr>
        <p:xfrm>
          <a:off x="0" y="0"/>
          <a:ext cx="9144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2110303" y="663079"/>
            <a:ext cx="49233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Stimuli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4088" y="3933056"/>
            <a:ext cx="3635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/>
              <a:t>Behind a Ben &amp; Jerry’s stand, a machine offers you the possibility to print a coupon to receive a 20% price reduction during check out.</a:t>
            </a:r>
            <a:endParaRPr lang="en-GB" sz="1400" b="1" i="1" dirty="0"/>
          </a:p>
        </p:txBody>
      </p:sp>
      <p:sp>
        <p:nvSpPr>
          <p:cNvPr id="3" name="Rectangle 2"/>
          <p:cNvSpPr/>
          <p:nvPr/>
        </p:nvSpPr>
        <p:spPr>
          <a:xfrm>
            <a:off x="5292080" y="1412776"/>
            <a:ext cx="3707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/>
              <a:t>Behind a Ben &amp; Jerry’s stand, a machine offers you the possibility to play a game that consists in voting for the future ice cream taste of the brand. </a:t>
            </a:r>
            <a:endParaRPr lang="en-US" sz="1400" b="1" i="1" dirty="0">
              <a:solidFill>
                <a:srgbClr val="000000"/>
              </a:solidFill>
            </a:endParaRPr>
          </a:p>
        </p:txBody>
      </p:sp>
      <p:pic>
        <p:nvPicPr>
          <p:cNvPr id="12" name="Content Placeholder 5"/>
          <p:cNvPicPr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" t="17033" r="882" b="2815"/>
          <a:stretch>
            <a:fillRect/>
          </a:stretch>
        </p:blipFill>
        <p:spPr bwMode="auto">
          <a:xfrm>
            <a:off x="1403648" y="1556792"/>
            <a:ext cx="7560840" cy="46805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00552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nd jeu La Laitière Stimuli 5 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28093"/>
            <a:ext cx="2171532" cy="162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411760" y="4756085"/>
            <a:ext cx="1800200" cy="1534815"/>
            <a:chOff x="5220072" y="4126433"/>
            <a:chExt cx="1800200" cy="1534815"/>
          </a:xfrm>
        </p:grpSpPr>
        <p:pic>
          <p:nvPicPr>
            <p:cNvPr id="18" name="Picture 17" descr="échantillon de glace gratuit stimuli 3 4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4126433"/>
              <a:ext cx="1378521" cy="139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5220072" y="4149080"/>
              <a:ext cx="1800200" cy="1512168"/>
            </a:xfrm>
            <a:prstGeom prst="ellipse">
              <a:avLst/>
            </a:prstGeom>
            <a:no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7" name="Picture 16" descr="Grand jeu Carte d'or Stimuli 7 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56085"/>
            <a:ext cx="1974627" cy="166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97210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DEGUSTATION</a:t>
            </a:r>
            <a:endParaRPr lang="fr-FR" sz="1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8264" y="4581128"/>
            <a:ext cx="1872208" cy="1901460"/>
            <a:chOff x="7308304" y="1268760"/>
            <a:chExt cx="1872208" cy="1901460"/>
          </a:xfrm>
        </p:grpSpPr>
        <p:pic>
          <p:nvPicPr>
            <p:cNvPr id="8" name="Picture 7" descr="coupon la laitiere stimuli 1 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1484784"/>
              <a:ext cx="1872208" cy="168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7668344" y="1268760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REDUCTION</a:t>
              </a:r>
              <a:endParaRPr lang="fr-FR" sz="10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 flipV="1">
            <a:off x="6804248" y="3717032"/>
            <a:ext cx="864096" cy="743790"/>
          </a:xfrm>
          <a:prstGeom prst="straightConnector1">
            <a:avLst/>
          </a:prstGeom>
          <a:ln w="38100" cmpd="sng">
            <a:solidFill>
              <a:srgbClr val="A518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5" idx="0"/>
          </p:cNvCxnSpPr>
          <p:nvPr/>
        </p:nvCxnSpPr>
        <p:spPr>
          <a:xfrm flipV="1">
            <a:off x="3330116" y="3717032"/>
            <a:ext cx="2105980" cy="792088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008" y="4509120"/>
            <a:ext cx="6516216" cy="2088232"/>
          </a:xfrm>
          <a:prstGeom prst="rect">
            <a:avLst/>
          </a:prstGeom>
          <a:noFill/>
          <a:ln w="28575" cmpd="sng">
            <a:solidFill>
              <a:srgbClr val="A518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6732240" y="4509120"/>
            <a:ext cx="2232248" cy="2088232"/>
          </a:xfrm>
          <a:prstGeom prst="rect">
            <a:avLst/>
          </a:prstGeom>
          <a:noFill/>
          <a:ln w="28575" cmpd="sng">
            <a:solidFill>
              <a:srgbClr val="A5181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110303" y="663079"/>
            <a:ext cx="49233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tx2"/>
                </a:solidFill>
              </a:rPr>
              <a:t>Multivariate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analysis</a:t>
            </a:r>
            <a:r>
              <a:rPr lang="fr-FR" sz="2400" b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results</a:t>
            </a:r>
            <a:endParaRPr lang="fr-F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56921"/>
              </p:ext>
            </p:extLst>
          </p:nvPr>
        </p:nvGraphicFramePr>
        <p:xfrm>
          <a:off x="323528" y="1268760"/>
          <a:ext cx="8136904" cy="2971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96504"/>
                <a:gridCol w="1291464"/>
                <a:gridCol w="1374468"/>
                <a:gridCol w="1374468"/>
              </a:tblGrid>
              <a:tr h="252707"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Calibri"/>
                        <a:ea typeface="MS ??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Format of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action</a:t>
                      </a:r>
                      <a:endParaRPr lang="fr-FR" sz="1600" dirty="0">
                        <a:effectLst/>
                        <a:latin typeface="Calibri"/>
                        <a:ea typeface="MS ??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effectLst/>
                        </a:rPr>
                        <a:t>M</a:t>
                      </a:r>
                      <a:r>
                        <a:rPr lang="en-US" sz="1400" kern="1200" baseline="-25000" dirty="0" err="1" smtClean="0">
                          <a:effectLst/>
                        </a:rPr>
                        <a:t>transac</a:t>
                      </a:r>
                      <a:endParaRPr lang="fr-FR" sz="1400" kern="1200" baseline="-250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</a:t>
                      </a:r>
                      <a:r>
                        <a:rPr lang="fr-FR" sz="1400" kern="1200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relat</a:t>
                      </a:r>
                      <a:endParaRPr lang="fr-FR" sz="1400" kern="1200" baseline="-250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p</a:t>
                      </a:r>
                      <a:endParaRPr lang="fr-FR" sz="12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185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Functional benefits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R="600" algn="ctr"/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4.17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R="600" algn="ctr"/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2.73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**</a:t>
                      </a:r>
                      <a:endParaRPr lang="fr-FR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185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Relational</a:t>
                      </a:r>
                      <a:r>
                        <a:rPr lang="en-US" sz="1600" b="1" kern="1200" baseline="0" dirty="0" smtClean="0">
                          <a:effectLst/>
                        </a:rPr>
                        <a:t> benefits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2.44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2.87</a:t>
                      </a:r>
                      <a:endParaRPr lang="fr-FR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**</a:t>
                      </a:r>
                      <a:endParaRPr lang="fr-FR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185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Entertainment benefits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Calibri"/>
                          <a:cs typeface="Calibri"/>
                        </a:rPr>
                        <a:t>3.57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Calibri"/>
                          <a:cs typeface="Calibri"/>
                        </a:rPr>
                        <a:t>4.50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**</a:t>
                      </a:r>
                      <a:endParaRPr lang="fr-FR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185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Exploration</a:t>
                      </a:r>
                      <a:r>
                        <a:rPr lang="en-US" sz="1600" b="1" kern="1200" baseline="0" dirty="0" smtClean="0">
                          <a:effectLst/>
                        </a:rPr>
                        <a:t> benefits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3.85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4.66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**</a:t>
                      </a:r>
                      <a:endParaRPr lang="fr-FR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185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Brand perceived expression</a:t>
                      </a:r>
                      <a:endParaRPr lang="en-US" sz="1600" b="1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3.45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3.62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**</a:t>
                      </a:r>
                      <a:endParaRPr lang="fr-FR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185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Trust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4.63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4.69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0.430</a:t>
                      </a:r>
                      <a:endParaRPr lang="fr-FR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185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effectLst/>
                        </a:rPr>
                        <a:t>Attachment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3.03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3.18</a:t>
                      </a:r>
                      <a:endParaRPr lang="fr-FR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0.171</a:t>
                      </a:r>
                      <a:endParaRPr lang="fr-FR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  <a:tr h="25185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Identification</a:t>
                      </a: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2.15</a:t>
                      </a: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2.34</a:t>
                      </a:r>
                      <a:endParaRPr lang="fr-FR" sz="14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</a:rPr>
                        <a:t>*</a:t>
                      </a:r>
                      <a:endParaRPr lang="fr-FR" sz="1400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53975" marR="53975" marT="0" marB="0" anchor="ctr"/>
                </a:tc>
              </a:tr>
            </a:tbl>
          </a:graphicData>
        </a:graphic>
      </p:graphicFrame>
      <p:graphicFrame>
        <p:nvGraphicFramePr>
          <p:cNvPr id="20" name="4 Diagrama"/>
          <p:cNvGraphicFramePr/>
          <p:nvPr>
            <p:extLst>
              <p:ext uri="{D42A27DB-BD31-4B8C-83A1-F6EECF244321}">
                <p14:modId xmlns:p14="http://schemas.microsoft.com/office/powerpoint/2010/main" val="3707303978"/>
              </p:ext>
            </p:extLst>
          </p:nvPr>
        </p:nvGraphicFramePr>
        <p:xfrm>
          <a:off x="0" y="0"/>
          <a:ext cx="9144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16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4 Diagrama"/>
          <p:cNvGraphicFramePr/>
          <p:nvPr>
            <p:extLst>
              <p:ext uri="{D42A27DB-BD31-4B8C-83A1-F6EECF244321}">
                <p14:modId xmlns:p14="http://schemas.microsoft.com/office/powerpoint/2010/main" val="2888532950"/>
              </p:ext>
            </p:extLst>
          </p:nvPr>
        </p:nvGraphicFramePr>
        <p:xfrm>
          <a:off x="0" y="0"/>
          <a:ext cx="9144000" cy="4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11560" y="1628799"/>
            <a:ext cx="7920880" cy="5040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 smtClean="0"/>
              <a:t>H1 </a:t>
            </a:r>
            <a:r>
              <a:rPr lang="fr-FR" sz="1600" dirty="0" err="1" smtClean="0"/>
              <a:t>validated</a:t>
            </a:r>
            <a:r>
              <a:rPr lang="fr-FR" sz="1600" dirty="0"/>
              <a:t>: </a:t>
            </a:r>
            <a:r>
              <a:rPr lang="fr-FR" sz="1600" dirty="0" err="1"/>
              <a:t>Respondents</a:t>
            </a:r>
            <a:r>
              <a:rPr lang="fr-FR" sz="1600" dirty="0"/>
              <a:t> </a:t>
            </a:r>
            <a:r>
              <a:rPr lang="fr-FR" sz="1600" dirty="0" err="1"/>
              <a:t>exposed</a:t>
            </a:r>
            <a:r>
              <a:rPr lang="fr-FR" sz="1600" dirty="0"/>
              <a:t> to a </a:t>
            </a:r>
            <a:r>
              <a:rPr lang="fr-FR" sz="1600" dirty="0" err="1"/>
              <a:t>relational</a:t>
            </a:r>
            <a:r>
              <a:rPr lang="fr-FR" sz="1600" dirty="0"/>
              <a:t> action </a:t>
            </a:r>
            <a:r>
              <a:rPr lang="fr-FR" sz="1600" dirty="0" err="1"/>
              <a:t>perceive</a:t>
            </a:r>
            <a:r>
              <a:rPr lang="fr-FR" sz="1600" dirty="0"/>
              <a:t> </a:t>
            </a:r>
            <a:r>
              <a:rPr lang="fr-FR" sz="1600" dirty="0" err="1"/>
              <a:t>higher</a:t>
            </a:r>
            <a:r>
              <a:rPr lang="fr-FR" sz="1600" dirty="0"/>
              <a:t> brand </a:t>
            </a:r>
            <a:r>
              <a:rPr lang="fr-FR" sz="1600" dirty="0" smtClean="0"/>
              <a:t>efforts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1560" y="2262151"/>
            <a:ext cx="7920880" cy="7200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 smtClean="0"/>
              <a:t>H2 </a:t>
            </a:r>
            <a:r>
              <a:rPr lang="fr-FR" sz="1600" dirty="0" err="1" smtClean="0"/>
              <a:t>partially</a:t>
            </a:r>
            <a:r>
              <a:rPr lang="fr-FR" sz="1600" dirty="0" smtClean="0"/>
              <a:t> </a:t>
            </a:r>
            <a:r>
              <a:rPr lang="fr-FR" sz="1600" dirty="0" err="1" smtClean="0"/>
              <a:t>validated</a:t>
            </a:r>
            <a:r>
              <a:rPr lang="fr-FR" sz="1600" dirty="0" smtClean="0"/>
              <a:t>: </a:t>
            </a:r>
            <a:r>
              <a:rPr lang="en-US" sz="1600" dirty="0" smtClean="0"/>
              <a:t>Respondents </a:t>
            </a:r>
            <a:r>
              <a:rPr lang="en-US" sz="1600" dirty="0"/>
              <a:t>exposed to a relational action </a:t>
            </a:r>
            <a:r>
              <a:rPr lang="en-US" sz="1600" dirty="0" smtClean="0"/>
              <a:t>identify </a:t>
            </a:r>
            <a:r>
              <a:rPr lang="en-US" sz="1600" dirty="0"/>
              <a:t>more to the brand</a:t>
            </a:r>
            <a:r>
              <a:rPr lang="fr-FR" sz="1600" dirty="0" smtClean="0"/>
              <a:t> </a:t>
            </a: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 smtClean="0"/>
              <a:t>H3 not </a:t>
            </a:r>
            <a:r>
              <a:rPr lang="fr-FR" sz="1600" dirty="0" err="1" smtClean="0"/>
              <a:t>validated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611560" y="3140968"/>
            <a:ext cx="7920880" cy="4320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 smtClean="0"/>
              <a:t>H4,H5,H6 </a:t>
            </a:r>
            <a:r>
              <a:rPr lang="fr-FR" sz="1600" dirty="0" err="1" smtClean="0"/>
              <a:t>validated</a:t>
            </a:r>
            <a:r>
              <a:rPr lang="fr-FR" sz="1600" dirty="0" smtClean="0"/>
              <a:t>: Congruence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type of action and type of </a:t>
            </a:r>
            <a:r>
              <a:rPr lang="fr-FR" sz="1600" dirty="0" err="1" smtClean="0"/>
              <a:t>benefits</a:t>
            </a:r>
            <a:endParaRPr lang="fr-FR" sz="1600" dirty="0"/>
          </a:p>
        </p:txBody>
      </p:sp>
      <p:sp>
        <p:nvSpPr>
          <p:cNvPr id="6" name="Rectangle 5"/>
          <p:cNvSpPr/>
          <p:nvPr/>
        </p:nvSpPr>
        <p:spPr>
          <a:xfrm>
            <a:off x="2110303" y="663079"/>
            <a:ext cx="492339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Main </a:t>
            </a:r>
            <a:r>
              <a:rPr lang="fr-FR" sz="2400" b="1" dirty="0" err="1" smtClean="0">
                <a:solidFill>
                  <a:schemeClr val="tx2"/>
                </a:solidFill>
              </a:rPr>
              <a:t>results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35596" y="5547134"/>
            <a:ext cx="727280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 err="1"/>
              <a:t>Games</a:t>
            </a:r>
            <a:r>
              <a:rPr lang="fr-FR" sz="1600" dirty="0"/>
              <a:t> and </a:t>
            </a:r>
            <a:r>
              <a:rPr lang="fr-FR" sz="1600" dirty="0" err="1"/>
              <a:t>tastings</a:t>
            </a:r>
            <a:r>
              <a:rPr lang="fr-FR" sz="1600" dirty="0"/>
              <a:t>: </a:t>
            </a:r>
            <a:r>
              <a:rPr lang="fr-FR" sz="1600" dirty="0" err="1"/>
              <a:t>develop</a:t>
            </a:r>
            <a:r>
              <a:rPr lang="fr-FR" sz="1600" dirty="0"/>
              <a:t> in-store consumer-brand </a:t>
            </a:r>
            <a:r>
              <a:rPr lang="fr-FR" sz="1600" dirty="0" err="1" smtClean="0"/>
              <a:t>relationships,through</a:t>
            </a:r>
            <a:r>
              <a:rPr lang="fr-FR" sz="1600" dirty="0" smtClean="0"/>
              <a:t> </a:t>
            </a:r>
            <a:r>
              <a:rPr lang="fr-FR" sz="1600" dirty="0" err="1" smtClean="0"/>
              <a:t>commitment</a:t>
            </a:r>
            <a:endParaRPr lang="fr-FR" sz="1600" dirty="0" smtClean="0"/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 smtClean="0"/>
              <a:t>Promotions: </a:t>
            </a:r>
            <a:r>
              <a:rPr lang="fr-FR" sz="1600" dirty="0" err="1" smtClean="0"/>
              <a:t>functional</a:t>
            </a:r>
            <a:r>
              <a:rPr lang="fr-FR" sz="1600" dirty="0" smtClean="0"/>
              <a:t> </a:t>
            </a:r>
            <a:r>
              <a:rPr lang="fr-FR" sz="1600" dirty="0" err="1" smtClean="0"/>
              <a:t>benefits</a:t>
            </a:r>
            <a:r>
              <a:rPr lang="fr-FR" sz="1600" dirty="0" smtClean="0"/>
              <a:t>, no </a:t>
            </a:r>
            <a:r>
              <a:rPr lang="fr-FR" sz="1600" dirty="0" err="1" smtClean="0"/>
              <a:t>negative</a:t>
            </a:r>
            <a:r>
              <a:rPr lang="fr-FR" sz="1600" dirty="0" smtClean="0"/>
              <a:t> </a:t>
            </a:r>
            <a:r>
              <a:rPr lang="fr-FR" sz="1600" dirty="0" err="1" smtClean="0"/>
              <a:t>effect</a:t>
            </a:r>
            <a:r>
              <a:rPr lang="fr-FR" sz="1600" dirty="0" smtClean="0"/>
              <a:t> on trust</a:t>
            </a:r>
            <a:endParaRPr lang="en-US" sz="1600" dirty="0"/>
          </a:p>
        </p:txBody>
      </p:sp>
      <p:sp>
        <p:nvSpPr>
          <p:cNvPr id="10" name="Down Arrow 9"/>
          <p:cNvSpPr/>
          <p:nvPr/>
        </p:nvSpPr>
        <p:spPr>
          <a:xfrm>
            <a:off x="3995936" y="4077072"/>
            <a:ext cx="1152128" cy="129614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0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1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9.2|10.6|9.5|1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9|7|5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4.1|30.3|25.1|13.3|2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1|27.1|11.2|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9.9|6.3|23.3|11.2|25.2|31.6"/>
</p:tagLst>
</file>

<file path=ppt/theme/theme1.xml><?xml version="1.0" encoding="utf-8"?>
<a:theme xmlns:a="http://schemas.openxmlformats.org/drawingml/2006/main" name="Thème Office">
  <a:themeElements>
    <a:clrScheme name="Custom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68ED0"/>
      </a:accent1>
      <a:accent2>
        <a:srgbClr val="FFB244"/>
      </a:accent2>
      <a:accent3>
        <a:srgbClr val="A51810"/>
      </a:accent3>
      <a:accent4>
        <a:srgbClr val="8064A2"/>
      </a:accent4>
      <a:accent5>
        <a:srgbClr val="4BACC6"/>
      </a:accent5>
      <a:accent6>
        <a:srgbClr val="66CC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8927</TotalTime>
  <Words>765</Words>
  <Application>Microsoft Macintosh PowerPoint</Application>
  <PresentationFormat>On-screen Show (4:3)</PresentationFormat>
  <Paragraphs>224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Herve</dc:creator>
  <cp:lastModifiedBy>Sarah Mussol</cp:lastModifiedBy>
  <cp:revision>1297</cp:revision>
  <cp:lastPrinted>2014-11-05T15:19:47Z</cp:lastPrinted>
  <dcterms:created xsi:type="dcterms:W3CDTF">2012-11-08T15:30:16Z</dcterms:created>
  <dcterms:modified xsi:type="dcterms:W3CDTF">2015-05-15T21:03:20Z</dcterms:modified>
</cp:coreProperties>
</file>